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18288000" cy="10287000"/>
  <p:embeddedFontLst>
    <p:embeddedFont>
      <p:font typeface="JBEOUA+Arimo"/>
      <p:regular r:id="rId56"/>
    </p:embeddedFont>
    <p:embeddedFont>
      <p:font typeface="IBGOMO+TitilliumWeb-Regular"/>
      <p:regular r:id="rId57"/>
    </p:embeddedFont>
    <p:embeddedFont>
      <p:font typeface="CHWEKI+Arimo-Regular"/>
      <p:regular r:id="rId58"/>
    </p:embeddedFont>
    <p:embeddedFont>
      <p:font typeface="EKHTME+Arimo-Bold"/>
      <p:regular r:id="rId59"/>
    </p:embeddedFont>
    <p:embeddedFont>
      <p:font typeface="HODQUL+ArialMT"/>
      <p:regular r:id="rId6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font" Target="fonts/font1.fntdata" /><Relationship Id="rId57" Type="http://schemas.openxmlformats.org/officeDocument/2006/relationships/font" Target="fonts/font2.fntdata" /><Relationship Id="rId58" Type="http://schemas.openxmlformats.org/officeDocument/2006/relationships/font" Target="fonts/font3.fntdata" /><Relationship Id="rId59" Type="http://schemas.openxmlformats.org/officeDocument/2006/relationships/font" Target="fonts/font4.fntdata" /><Relationship Id="rId6" Type="http://schemas.openxmlformats.org/officeDocument/2006/relationships/slide" Target="slides/slide1.xml" /><Relationship Id="rId60" Type="http://schemas.openxmlformats.org/officeDocument/2006/relationships/font" Target="fonts/font5.fntdata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270003"/>
            <a:ext cx="6509527" cy="2361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ffffff"/>
                </a:solidFill>
                <a:latin typeface="JBEOUA+Arimo"/>
                <a:cs typeface="JBEOUA+Arimo"/>
              </a:rPr>
              <a:t>E-Commerce</a:t>
            </a:r>
          </a:p>
          <a:p>
            <a:pPr marL="0" marR="0">
              <a:lnSpc>
                <a:spcPts val="8092"/>
              </a:lnSpc>
              <a:spcBef>
                <a:spcPts val="2106"/>
              </a:spcBef>
              <a:spcAft>
                <a:spcPts val="0"/>
              </a:spcAft>
            </a:pPr>
            <a:r>
              <a:rPr dirty="0" sz="8500">
                <a:solidFill>
                  <a:srgbClr val="ffffff"/>
                </a:solidFill>
                <a:latin typeface="JBEOUA+Arimo"/>
                <a:cs typeface="JBEOUA+Arimo"/>
              </a:rPr>
              <a:t>Website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94651" y="1286658"/>
            <a:ext cx="1777936" cy="3404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8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Presented</a:t>
            </a:r>
            <a:r>
              <a:rPr dirty="0" sz="23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23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by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594651" y="2018647"/>
            <a:ext cx="1860081" cy="205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Kushal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Pendse</a:t>
            </a:r>
          </a:p>
          <a:p>
            <a:pPr marL="0" marR="0">
              <a:lnSpc>
                <a:spcPts val="1904"/>
              </a:lnSpc>
              <a:spcBef>
                <a:spcPts val="89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Karri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Vinodh</a:t>
            </a:r>
          </a:p>
          <a:p>
            <a:pPr marL="0" marR="0">
              <a:lnSpc>
                <a:spcPts val="1904"/>
              </a:lnSpc>
              <a:spcBef>
                <a:spcPts val="89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Sisindri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Billu</a:t>
            </a:r>
          </a:p>
          <a:p>
            <a:pPr marL="0" marR="0">
              <a:lnSpc>
                <a:spcPts val="1904"/>
              </a:lnSpc>
              <a:spcBef>
                <a:spcPts val="89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Parth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Yelne</a:t>
            </a:r>
          </a:p>
          <a:p>
            <a:pPr marL="0" marR="0">
              <a:lnSpc>
                <a:spcPts val="1904"/>
              </a:lnSpc>
              <a:spcBef>
                <a:spcPts val="89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Sahil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Kakani</a:t>
            </a:r>
          </a:p>
          <a:p>
            <a:pPr marL="0" marR="0">
              <a:lnSpc>
                <a:spcPts val="1904"/>
              </a:lnSpc>
              <a:spcBef>
                <a:spcPts val="895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Bhavik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CHWEKI+Arimo-Regular"/>
                <a:cs typeface="CHWEKI+Arimo-Regular"/>
              </a:rPr>
              <a:t>Bhatt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99036" y="6231870"/>
            <a:ext cx="1608582" cy="314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3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Mentored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By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799036" y="6631920"/>
            <a:ext cx="1950758" cy="314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3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Gokul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Rajagopal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799036" y="7432020"/>
            <a:ext cx="1261338" cy="314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3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Guided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by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799036" y="7832070"/>
            <a:ext cx="2394546" cy="3141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73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Syed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Nawas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21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Ahmed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43935" y="2085833"/>
            <a:ext cx="7174231" cy="1003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The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microservices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covered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in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our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project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are</a:t>
            </a:r>
          </a:p>
          <a:p>
            <a:pPr marL="0" marR="0">
              <a:lnSpc>
                <a:spcPts val="3104"/>
              </a:lnSpc>
              <a:spcBef>
                <a:spcPts val="1394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as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follows: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9835" y="3674396"/>
            <a:ext cx="3613515" cy="2584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ffffff"/>
                </a:solidFill>
                <a:latin typeface="HODQUL+ArialMT"/>
                <a:cs typeface="HODQUL+ArialMT"/>
              </a:rPr>
              <a:t>•</a:t>
            </a:r>
            <a:r>
              <a:rPr dirty="0" sz="2550" spc="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Microservice</a:t>
            </a:r>
          </a:p>
          <a:p>
            <a:pPr marL="0" marR="0">
              <a:lnSpc>
                <a:spcPts val="2848"/>
              </a:lnSpc>
              <a:spcBef>
                <a:spcPts val="2751"/>
              </a:spcBef>
              <a:spcAft>
                <a:spcPts val="0"/>
              </a:spcAft>
            </a:pPr>
            <a:r>
              <a:rPr dirty="0" sz="2550">
                <a:solidFill>
                  <a:srgbClr val="ffffff"/>
                </a:solidFill>
                <a:latin typeface="HODQUL+ArialMT"/>
                <a:cs typeface="HODQUL+ArialMT"/>
              </a:rPr>
              <a:t>•</a:t>
            </a:r>
            <a:r>
              <a:rPr dirty="0" sz="2550" spc="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Vendor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Microservice</a:t>
            </a:r>
          </a:p>
          <a:p>
            <a:pPr marL="0" marR="0">
              <a:lnSpc>
                <a:spcPts val="2848"/>
              </a:lnSpc>
              <a:spcBef>
                <a:spcPts val="2951"/>
              </a:spcBef>
              <a:spcAft>
                <a:spcPts val="0"/>
              </a:spcAft>
            </a:pPr>
            <a:r>
              <a:rPr dirty="0" sz="2550">
                <a:solidFill>
                  <a:srgbClr val="ffffff"/>
                </a:solidFill>
                <a:latin typeface="HODQUL+ArialMT"/>
                <a:cs typeface="HODQUL+ArialMT"/>
              </a:rPr>
              <a:t>•</a:t>
            </a:r>
            <a:r>
              <a:rPr dirty="0" sz="2550" spc="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Products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Microservice</a:t>
            </a:r>
          </a:p>
          <a:p>
            <a:pPr marL="0" marR="0">
              <a:lnSpc>
                <a:spcPts val="2848"/>
              </a:lnSpc>
              <a:spcBef>
                <a:spcPts val="2951"/>
              </a:spcBef>
              <a:spcAft>
                <a:spcPts val="0"/>
              </a:spcAft>
            </a:pPr>
            <a:r>
              <a:rPr dirty="0" sz="2550">
                <a:solidFill>
                  <a:srgbClr val="ffffff"/>
                </a:solidFill>
                <a:latin typeface="HODQUL+ArialMT"/>
                <a:cs typeface="HODQUL+ArialMT"/>
              </a:rPr>
              <a:t>•</a:t>
            </a:r>
            <a:r>
              <a:rPr dirty="0" sz="2550" spc="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Offer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Microservice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8700" y="4986015"/>
            <a:ext cx="5913387" cy="8620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487"/>
              </a:lnSpc>
              <a:spcBef>
                <a:spcPts val="0"/>
              </a:spcBef>
              <a:spcAft>
                <a:spcPts val="0"/>
              </a:spcAft>
            </a:pPr>
            <a:r>
              <a:rPr dirty="0" sz="6800" b="1">
                <a:solidFill>
                  <a:srgbClr val="ffffff"/>
                </a:solidFill>
                <a:latin typeface="EKHTME+Arimo-Bold"/>
                <a:cs typeface="EKHTME+Arimo-Bold"/>
              </a:rPr>
              <a:t>Microservices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59835" y="6569995"/>
            <a:ext cx="2837228" cy="3999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ffffff"/>
                </a:solidFill>
                <a:latin typeface="HODQUL+ArialMT"/>
                <a:cs typeface="HODQUL+ArialMT"/>
              </a:rPr>
              <a:t>•</a:t>
            </a:r>
            <a:r>
              <a:rPr dirty="0" sz="2550" spc="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Cart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Microservice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59835" y="7306595"/>
            <a:ext cx="3490008" cy="11111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ffffff"/>
                </a:solidFill>
                <a:latin typeface="HODQUL+ArialMT"/>
                <a:cs typeface="HODQUL+ArialMT"/>
              </a:rPr>
              <a:t>•</a:t>
            </a:r>
            <a:r>
              <a:rPr dirty="0" sz="2550" spc="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Payment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Microservice</a:t>
            </a:r>
          </a:p>
          <a:p>
            <a:pPr marL="0" marR="0">
              <a:lnSpc>
                <a:spcPts val="2848"/>
              </a:lnSpc>
              <a:spcBef>
                <a:spcPts val="2751"/>
              </a:spcBef>
              <a:spcAft>
                <a:spcPts val="0"/>
              </a:spcAft>
            </a:pPr>
            <a:r>
              <a:rPr dirty="0" sz="2550">
                <a:solidFill>
                  <a:srgbClr val="ffffff"/>
                </a:solidFill>
                <a:latin typeface="HODQUL+ArialMT"/>
                <a:cs typeface="HODQUL+ArialMT"/>
              </a:rPr>
              <a:t>•</a:t>
            </a:r>
            <a:r>
              <a:rPr dirty="0" sz="2550" spc="1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Review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2500">
                <a:solidFill>
                  <a:srgbClr val="ffffff"/>
                </a:solidFill>
                <a:latin typeface="CHWEKI+Arimo-Regular"/>
                <a:cs typeface="CHWEKI+Arimo-Regular"/>
              </a:rPr>
              <a:t>Microservice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12263130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Microservice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Architecture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11184837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Customer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Microservice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7780" y="3340866"/>
            <a:ext cx="12762710" cy="118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 spc="24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2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</a:t>
            </a:r>
            <a:r>
              <a:rPr dirty="0" sz="2000" spc="24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2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 spc="2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2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responsible</a:t>
            </a:r>
            <a:r>
              <a:rPr dirty="0" sz="2000" spc="25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23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managing</a:t>
            </a:r>
            <a:r>
              <a:rPr dirty="0" sz="2000" spc="24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</a:t>
            </a:r>
            <a:r>
              <a:rPr dirty="0" sz="2000" spc="2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4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customer-related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functions</a:t>
            </a:r>
            <a:r>
              <a:rPr dirty="0" sz="2000" spc="4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4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43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online</a:t>
            </a:r>
            <a:r>
              <a:rPr dirty="0" sz="2000" spc="4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store.</a:t>
            </a:r>
            <a:r>
              <a:rPr dirty="0" sz="2000" spc="4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43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4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various</a:t>
            </a:r>
            <a:r>
              <a:rPr dirty="0" sz="2000" spc="44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features</a:t>
            </a:r>
            <a:r>
              <a:rPr dirty="0" sz="2000" spc="43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43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43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43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interact</a:t>
            </a:r>
            <a:r>
              <a:rPr dirty="0" sz="2000" spc="4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4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43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platform,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including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account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management.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7780" y="5047239"/>
            <a:ext cx="12760996" cy="118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This</a:t>
            </a:r>
            <a:r>
              <a:rPr dirty="0" sz="2000" spc="7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allows</a:t>
            </a:r>
            <a:r>
              <a:rPr dirty="0" sz="2000" spc="8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6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create</a:t>
            </a:r>
            <a:r>
              <a:rPr dirty="0" sz="2000" spc="5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6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</a:t>
            </a:r>
            <a:r>
              <a:rPr dirty="0" sz="2000" spc="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6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own</a:t>
            </a:r>
            <a:r>
              <a:rPr dirty="0" sz="2000" spc="6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accounts,</a:t>
            </a:r>
            <a:r>
              <a:rPr dirty="0" sz="2000" spc="5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view</a:t>
            </a:r>
            <a:r>
              <a:rPr dirty="0" sz="2000" spc="7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6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order</a:t>
            </a:r>
            <a:r>
              <a:rPr dirty="0" sz="2000" spc="5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history.</a:t>
            </a:r>
            <a:r>
              <a:rPr dirty="0" sz="2000" spc="-9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5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also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1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1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1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access</a:t>
            </a:r>
            <a:r>
              <a:rPr dirty="0" sz="2000" spc="1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1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support</a:t>
            </a:r>
            <a:r>
              <a:rPr dirty="0" sz="2000" spc="1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system,</a:t>
            </a:r>
            <a:r>
              <a:rPr dirty="0" sz="2000" spc="1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where</a:t>
            </a:r>
            <a:r>
              <a:rPr dirty="0" sz="2000" spc="17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they</a:t>
            </a:r>
            <a:r>
              <a:rPr dirty="0" sz="2000" spc="1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can</a:t>
            </a:r>
            <a:r>
              <a:rPr dirty="0" sz="2000" spc="1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submit</a:t>
            </a:r>
            <a:r>
              <a:rPr dirty="0" sz="2000" spc="1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requests</a:t>
            </a:r>
            <a:r>
              <a:rPr dirty="0" sz="2000" spc="16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or</a:t>
            </a:r>
            <a:r>
              <a:rPr dirty="0" sz="2000" spc="16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ask</a:t>
            </a:r>
            <a:r>
              <a:rPr dirty="0" sz="2000" spc="1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questions</a:t>
            </a:r>
            <a:r>
              <a:rPr dirty="0" sz="2000" spc="1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receive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quick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efficient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responses.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7780" y="6753611"/>
            <a:ext cx="12762038" cy="1607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 spc="4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4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designed</a:t>
            </a:r>
            <a:r>
              <a:rPr dirty="0" sz="2000" spc="4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4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</a:t>
            </a:r>
            <a:r>
              <a:rPr dirty="0" sz="2000" spc="4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highly</a:t>
            </a:r>
            <a:r>
              <a:rPr dirty="0" sz="2000" spc="43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scalable</a:t>
            </a:r>
            <a:r>
              <a:rPr dirty="0" sz="2000" spc="43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4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efficient,</a:t>
            </a:r>
            <a:r>
              <a:rPr dirty="0" sz="2000" spc="37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ensuring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that</a:t>
            </a:r>
            <a:r>
              <a:rPr dirty="0" sz="2000" spc="4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4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can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access</a:t>
            </a:r>
            <a:r>
              <a:rPr dirty="0" sz="2000" spc="2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0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information</a:t>
            </a:r>
            <a:r>
              <a:rPr dirty="0" sz="2000" spc="2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services</a:t>
            </a:r>
            <a:r>
              <a:rPr dirty="0" sz="2000" spc="20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they</a:t>
            </a:r>
            <a:r>
              <a:rPr dirty="0" sz="2000" spc="20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need</a:t>
            </a:r>
            <a:r>
              <a:rPr dirty="0" sz="2000" spc="2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2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2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timely</a:t>
            </a:r>
            <a:r>
              <a:rPr dirty="0" sz="2000" spc="2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manner.</a:t>
            </a:r>
            <a:r>
              <a:rPr dirty="0" sz="2000" spc="8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By</a:t>
            </a:r>
            <a:r>
              <a:rPr dirty="0" sz="2000" spc="2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leveraging</a:t>
            </a:r>
            <a:r>
              <a:rPr dirty="0" sz="2000" spc="21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modern</a:t>
            </a:r>
            <a:r>
              <a:rPr dirty="0" sz="2000" spc="2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technologies</a:t>
            </a:r>
            <a:r>
              <a:rPr dirty="0" sz="2000" spc="21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best</a:t>
            </a:r>
            <a:r>
              <a:rPr dirty="0" sz="2000" spc="6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practices,</a:t>
            </a:r>
            <a:r>
              <a:rPr dirty="0" sz="2000" spc="6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6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delivers</a:t>
            </a:r>
            <a:r>
              <a:rPr dirty="0" sz="2000" spc="8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seamless</a:t>
            </a:r>
            <a:r>
              <a:rPr dirty="0" sz="2000" spc="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7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enjoyable</a:t>
            </a:r>
            <a:r>
              <a:rPr dirty="0" sz="2000" spc="8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 spc="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experience,</a:t>
            </a:r>
            <a:r>
              <a:rPr dirty="0" sz="2000" spc="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making</a:t>
            </a:r>
            <a:r>
              <a:rPr dirty="0" sz="2000" spc="7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easier</a:t>
            </a:r>
            <a:r>
              <a:rPr dirty="0" sz="2000" spc="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interact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platform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complete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transactions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confidence.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83759" y="470985"/>
            <a:ext cx="3764216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Customer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Registration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03839" y="482403"/>
            <a:ext cx="2668841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Customer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Login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9986732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Vendor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Microservice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0790" y="3171329"/>
            <a:ext cx="12813745" cy="118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6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Vendor</a:t>
            </a:r>
            <a:r>
              <a:rPr dirty="0" sz="2000" spc="48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59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6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</a:t>
            </a:r>
            <a:r>
              <a:rPr dirty="0" sz="2000" spc="5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5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 spc="59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6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responsible</a:t>
            </a:r>
            <a:r>
              <a:rPr dirty="0" sz="2000" spc="6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58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managing</a:t>
            </a:r>
            <a:r>
              <a:rPr dirty="0" sz="2000" spc="59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</a:t>
            </a:r>
            <a:r>
              <a:rPr dirty="0" sz="2000" spc="6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59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Vendor-related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functions</a:t>
            </a:r>
            <a:r>
              <a:rPr dirty="0" sz="2000" spc="4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4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4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online</a:t>
            </a:r>
            <a:r>
              <a:rPr dirty="0" sz="2000" spc="47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store.</a:t>
            </a:r>
            <a:r>
              <a:rPr dirty="0" sz="2000" spc="4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4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4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various</a:t>
            </a:r>
            <a:r>
              <a:rPr dirty="0" sz="2000" spc="4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features</a:t>
            </a:r>
            <a:r>
              <a:rPr dirty="0" sz="2000" spc="4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4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4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4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interact</a:t>
            </a:r>
            <a:r>
              <a:rPr dirty="0" sz="2000" spc="4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4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4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platform,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including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account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management.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30790" y="4877702"/>
            <a:ext cx="12806017" cy="118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This</a:t>
            </a:r>
            <a:r>
              <a:rPr dirty="0" sz="2000" spc="2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0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allows</a:t>
            </a:r>
            <a:r>
              <a:rPr dirty="0" sz="2000" spc="22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Vendors</a:t>
            </a:r>
            <a:r>
              <a:rPr dirty="0" sz="2000" spc="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9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create</a:t>
            </a:r>
            <a:r>
              <a:rPr dirty="0" sz="2000" spc="19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0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</a:t>
            </a:r>
            <a:r>
              <a:rPr dirty="0" sz="2000" spc="2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2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own</a:t>
            </a:r>
            <a:r>
              <a:rPr dirty="0" sz="2000" spc="2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accounts,</a:t>
            </a:r>
            <a:r>
              <a:rPr dirty="0" sz="2000" spc="1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view</a:t>
            </a:r>
            <a:r>
              <a:rPr dirty="0" sz="2000" spc="2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2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order</a:t>
            </a:r>
            <a:r>
              <a:rPr dirty="0" sz="2000" spc="19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history.</a:t>
            </a:r>
            <a:r>
              <a:rPr dirty="0" sz="2000" spc="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19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also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3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Vendors</a:t>
            </a:r>
            <a:r>
              <a:rPr dirty="0" sz="2000" spc="2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3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access</a:t>
            </a:r>
            <a:r>
              <a:rPr dirty="0" sz="2000" spc="3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3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3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support</a:t>
            </a:r>
            <a:r>
              <a:rPr dirty="0" sz="2000" spc="3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system,</a:t>
            </a:r>
            <a:r>
              <a:rPr dirty="0" sz="2000" spc="29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where</a:t>
            </a:r>
            <a:r>
              <a:rPr dirty="0" sz="2000" spc="3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they</a:t>
            </a:r>
            <a:r>
              <a:rPr dirty="0" sz="2000" spc="3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can</a:t>
            </a:r>
            <a:r>
              <a:rPr dirty="0" sz="2000" spc="3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submit</a:t>
            </a:r>
            <a:r>
              <a:rPr dirty="0" sz="2000" spc="3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requests</a:t>
            </a:r>
            <a:r>
              <a:rPr dirty="0" sz="2000" spc="30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or</a:t>
            </a:r>
            <a:r>
              <a:rPr dirty="0" sz="2000" spc="3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ask</a:t>
            </a:r>
            <a:r>
              <a:rPr dirty="0" sz="2000" spc="3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questions</a:t>
            </a:r>
            <a:r>
              <a:rPr dirty="0" sz="2000" spc="3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receive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quick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efficient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responses.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30790" y="6584074"/>
            <a:ext cx="12806888" cy="1607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Vendor</a:t>
            </a:r>
            <a:r>
              <a:rPr dirty="0" sz="2000" spc="-8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designed</a:t>
            </a:r>
            <a:r>
              <a:rPr dirty="0" sz="2000" spc="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highly</a:t>
            </a:r>
            <a:r>
              <a:rPr dirty="0" sz="2000" spc="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scalable</a:t>
            </a:r>
            <a:r>
              <a:rPr dirty="0" sz="2000" spc="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efficient,</a:t>
            </a:r>
            <a:r>
              <a:rPr dirty="0" sz="2000" spc="-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ensuring</a:t>
            </a:r>
            <a:r>
              <a:rPr dirty="0" sz="2000" spc="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that</a:t>
            </a:r>
            <a:r>
              <a:rPr dirty="0" sz="2000" spc="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Vendors</a:t>
            </a:r>
            <a:r>
              <a:rPr dirty="0" sz="2000" spc="-8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can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access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information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services</a:t>
            </a:r>
            <a:r>
              <a:rPr dirty="0" sz="2000" spc="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they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need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timely</a:t>
            </a:r>
            <a:r>
              <a:rPr dirty="0" sz="2000" spc="1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manner.</a:t>
            </a:r>
            <a:r>
              <a:rPr dirty="0" sz="2000" spc="-1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By</a:t>
            </a:r>
            <a:r>
              <a:rPr dirty="0" sz="2000" spc="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leveraging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modern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technologies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best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practices,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4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4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delivers</a:t>
            </a:r>
            <a:r>
              <a:rPr dirty="0" sz="2000" spc="4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4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seamless</a:t>
            </a:r>
            <a:r>
              <a:rPr dirty="0" sz="2000" spc="4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4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enjoyable</a:t>
            </a:r>
            <a:r>
              <a:rPr dirty="0" sz="2000" spc="4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Vendor</a:t>
            </a:r>
            <a:r>
              <a:rPr dirty="0" sz="2000" spc="36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experience,</a:t>
            </a:r>
            <a:r>
              <a:rPr dirty="0" sz="2000" spc="4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making</a:t>
            </a:r>
            <a:r>
              <a:rPr dirty="0" sz="2000" spc="4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4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easier</a:t>
            </a:r>
            <a:r>
              <a:rPr dirty="0" sz="2000" spc="4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4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Vendors</a:t>
            </a:r>
            <a:r>
              <a:rPr dirty="0" sz="2000" spc="36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interact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platform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complete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transactions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confidence.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00859" y="478066"/>
            <a:ext cx="3352418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Vendor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Registration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31831" y="486985"/>
            <a:ext cx="2257552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Vendor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Login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55767" y="401813"/>
            <a:ext cx="4169282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Log4Net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Implementation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10764960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Products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Microservice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7780" y="2834136"/>
            <a:ext cx="12761314" cy="118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3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</a:t>
            </a:r>
            <a:r>
              <a:rPr dirty="0" sz="2000" spc="3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3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33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</a:t>
            </a:r>
            <a:r>
              <a:rPr dirty="0" sz="2000" spc="3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31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 spc="3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33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responsible</a:t>
            </a:r>
            <a:r>
              <a:rPr dirty="0" sz="2000" spc="34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3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managing</a:t>
            </a:r>
            <a:r>
              <a:rPr dirty="0" sz="2000" spc="33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catalog</a:t>
            </a:r>
            <a:r>
              <a:rPr dirty="0" sz="2000" spc="33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3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offered</a:t>
            </a:r>
            <a:r>
              <a:rPr dirty="0" sz="2000" spc="49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by</a:t>
            </a:r>
            <a:r>
              <a:rPr dirty="0" sz="2000" spc="53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5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online</a:t>
            </a:r>
            <a:r>
              <a:rPr dirty="0" sz="2000" spc="5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store.</a:t>
            </a:r>
            <a:r>
              <a:rPr dirty="0" sz="2000" spc="5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5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5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various</a:t>
            </a:r>
            <a:r>
              <a:rPr dirty="0" sz="2000" spc="5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features</a:t>
            </a:r>
            <a:r>
              <a:rPr dirty="0" sz="2000" spc="5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53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5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5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discover,</a:t>
            </a:r>
            <a:r>
              <a:rPr dirty="0" sz="2000" spc="4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view,</a:t>
            </a:r>
            <a:r>
              <a:rPr dirty="0" sz="2000" spc="43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5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purchase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well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back-end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administrators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catalog.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7780" y="4540508"/>
            <a:ext cx="12762565" cy="1607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This</a:t>
            </a:r>
            <a:r>
              <a:rPr dirty="0" sz="2000" spc="6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6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allows</a:t>
            </a:r>
            <a:r>
              <a:rPr dirty="0" sz="2000" spc="69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6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6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browse</a:t>
            </a:r>
            <a:r>
              <a:rPr dirty="0" sz="2000" spc="6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6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  <a:r>
              <a:rPr dirty="0" sz="2000" spc="6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catalog,</a:t>
            </a:r>
            <a:r>
              <a:rPr dirty="0" sz="2000" spc="6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view</a:t>
            </a:r>
            <a:r>
              <a:rPr dirty="0" sz="2000" spc="6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detailed</a:t>
            </a:r>
            <a:r>
              <a:rPr dirty="0" sz="2000" spc="6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  <a:r>
              <a:rPr dirty="0" sz="2000" spc="6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information,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including</a:t>
            </a:r>
            <a:r>
              <a:rPr dirty="0" sz="2000" spc="14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images</a:t>
            </a:r>
            <a:r>
              <a:rPr dirty="0" sz="2000" spc="1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descriptions,</a:t>
            </a:r>
            <a:r>
              <a:rPr dirty="0" sz="2000" spc="1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add</a:t>
            </a:r>
            <a:r>
              <a:rPr dirty="0" sz="2000" spc="1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</a:t>
            </a:r>
            <a:r>
              <a:rPr dirty="0" sz="2000" spc="1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2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12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shopping</a:t>
            </a:r>
            <a:r>
              <a:rPr dirty="0" sz="2000" spc="13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carts.</a:t>
            </a:r>
            <a:r>
              <a:rPr dirty="0" sz="2000" spc="11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1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also</a:t>
            </a:r>
            <a:r>
              <a:rPr dirty="0" sz="2000" spc="1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back-end</a:t>
            </a:r>
            <a:r>
              <a:rPr dirty="0" sz="2000" spc="15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administrators</a:t>
            </a:r>
            <a:r>
              <a:rPr dirty="0" sz="2000" spc="1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1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tools</a:t>
            </a:r>
            <a:r>
              <a:rPr dirty="0" sz="2000" spc="15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</a:t>
            </a:r>
            <a:r>
              <a:rPr dirty="0" sz="2000" spc="1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  <a:r>
              <a:rPr dirty="0" sz="2000" spc="1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catalog,</a:t>
            </a:r>
            <a:r>
              <a:rPr dirty="0" sz="2000" spc="15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including</a:t>
            </a:r>
            <a:r>
              <a:rPr dirty="0" sz="2000" spc="1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ability</a:t>
            </a:r>
            <a:r>
              <a:rPr dirty="0" sz="2000" spc="1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add</a:t>
            </a:r>
            <a:r>
              <a:rPr dirty="0" sz="2000" spc="1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new</a:t>
            </a:r>
            <a:r>
              <a:rPr dirty="0" sz="2000" spc="16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products,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update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existing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availability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pricing.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7780" y="6673474"/>
            <a:ext cx="12760044" cy="16073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</a:t>
            </a:r>
            <a:r>
              <a:rPr dirty="0" sz="2000" spc="2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2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designed</a:t>
            </a:r>
            <a:r>
              <a:rPr dirty="0" sz="2000" spc="27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26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</a:t>
            </a:r>
            <a:r>
              <a:rPr dirty="0" sz="2000" spc="2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highly</a:t>
            </a:r>
            <a:r>
              <a:rPr dirty="0" sz="2000" spc="28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performant,</a:t>
            </a:r>
            <a:r>
              <a:rPr dirty="0" sz="2000" spc="24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providing</a:t>
            </a:r>
            <a:r>
              <a:rPr dirty="0" sz="2000" spc="27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fast</a:t>
            </a:r>
            <a:r>
              <a:rPr dirty="0" sz="2000" spc="2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efficient</a:t>
            </a:r>
            <a:r>
              <a:rPr dirty="0" sz="2000" spc="23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  <a:r>
              <a:rPr dirty="0" sz="2000" spc="2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search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3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retrieval,</a:t>
            </a:r>
            <a:r>
              <a:rPr dirty="0" sz="2000" spc="34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even</a:t>
            </a:r>
            <a:r>
              <a:rPr dirty="0" sz="2000" spc="3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 spc="3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4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  <a:r>
              <a:rPr dirty="0" sz="2000" spc="3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catalog</a:t>
            </a:r>
            <a:r>
              <a:rPr dirty="0" sz="2000" spc="3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grows</a:t>
            </a:r>
            <a:r>
              <a:rPr dirty="0" sz="2000" spc="3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34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include</a:t>
            </a:r>
            <a:r>
              <a:rPr dirty="0" sz="2000" spc="36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tens</a:t>
            </a:r>
            <a:r>
              <a:rPr dirty="0" sz="2000" spc="34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3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thousands</a:t>
            </a:r>
            <a:r>
              <a:rPr dirty="0" sz="2000" spc="3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3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products.</a:t>
            </a:r>
            <a:r>
              <a:rPr dirty="0" sz="2000" spc="33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By</a:t>
            </a:r>
            <a:r>
              <a:rPr dirty="0" sz="2000" spc="3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leveraging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modern</a:t>
            </a:r>
            <a:r>
              <a:rPr dirty="0" sz="2000" spc="5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technologies</a:t>
            </a:r>
            <a:r>
              <a:rPr dirty="0" sz="2000" spc="54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53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best</a:t>
            </a:r>
            <a:r>
              <a:rPr dirty="0" sz="2000" spc="5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practices,</a:t>
            </a:r>
            <a:r>
              <a:rPr dirty="0" sz="2000" spc="5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5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5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delivers</a:t>
            </a:r>
            <a:r>
              <a:rPr dirty="0" sz="2000" spc="5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53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seamless</a:t>
            </a:r>
            <a:r>
              <a:rPr dirty="0" sz="2000" spc="5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53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enjoyable</a:t>
            </a:r>
            <a:r>
              <a:rPr dirty="0" sz="2000" spc="5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shopping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experience,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making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easier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discover,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view,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purchase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they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want.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59823" y="1289633"/>
            <a:ext cx="8972374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Acknowledgement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59823" y="2877684"/>
            <a:ext cx="10533989" cy="2108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We</a:t>
            </a:r>
            <a:r>
              <a:rPr dirty="0" sz="2000" spc="-28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would</a:t>
            </a:r>
            <a:r>
              <a:rPr dirty="0" sz="2000" spc="1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like</a:t>
            </a:r>
            <a:r>
              <a:rPr dirty="0" sz="2000" spc="1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express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our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sincere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gratitude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several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individuals</a:t>
            </a:r>
            <a:r>
              <a:rPr dirty="0" sz="2000" spc="31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organization</a:t>
            </a:r>
            <a:r>
              <a:rPr dirty="0" sz="2000" spc="11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for</a:t>
            </a:r>
          </a:p>
          <a:p>
            <a:pPr marL="0" marR="0">
              <a:lnSpc>
                <a:spcPts val="1904"/>
              </a:lnSpc>
              <a:spcBef>
                <a:spcPts val="1695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supporting</a:t>
            </a:r>
            <a:r>
              <a:rPr dirty="0" sz="2000" spc="128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us</a:t>
            </a:r>
            <a:r>
              <a:rPr dirty="0" sz="2000" spc="12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throughout</a:t>
            </a:r>
            <a:r>
              <a:rPr dirty="0" sz="2000" spc="11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our</a:t>
            </a:r>
            <a:r>
              <a:rPr dirty="0" sz="2000" spc="12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 spc="12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work.</a:t>
            </a:r>
            <a:r>
              <a:rPr dirty="0" sz="2000" spc="12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Firstly,</a:t>
            </a:r>
            <a:r>
              <a:rPr dirty="0" sz="2000" spc="-1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we</a:t>
            </a:r>
            <a:r>
              <a:rPr dirty="0" sz="2000" spc="134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wish</a:t>
            </a:r>
            <a:r>
              <a:rPr dirty="0" sz="2000" spc="139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2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express</a:t>
            </a:r>
            <a:r>
              <a:rPr dirty="0" sz="2000" spc="12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our</a:t>
            </a:r>
            <a:r>
              <a:rPr dirty="0" sz="2000" spc="12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sincere</a:t>
            </a:r>
            <a:r>
              <a:rPr dirty="0" sz="2000" spc="13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gratitude</a:t>
            </a:r>
          </a:p>
          <a:p>
            <a:pPr marL="0" marR="0">
              <a:lnSpc>
                <a:spcPts val="1904"/>
              </a:lnSpc>
              <a:spcBef>
                <a:spcPts val="1695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23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our</a:t>
            </a:r>
            <a:r>
              <a:rPr dirty="0" sz="2000" spc="123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mentor,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Mr.</a:t>
            </a:r>
            <a:r>
              <a:rPr dirty="0" sz="2000" spc="123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Gokul</a:t>
            </a:r>
            <a:r>
              <a:rPr dirty="0" sz="2000" spc="12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Rajagopal</a:t>
            </a:r>
            <a:r>
              <a:rPr dirty="0" sz="2000" spc="146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2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technical</a:t>
            </a:r>
            <a:r>
              <a:rPr dirty="0" sz="2000" spc="13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trainer,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Mr.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Syed</a:t>
            </a:r>
            <a:r>
              <a:rPr dirty="0" sz="2000" spc="132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Nawas</a:t>
            </a:r>
            <a:r>
              <a:rPr dirty="0" sz="2000" spc="13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Ahmed,</a:t>
            </a:r>
            <a:r>
              <a:rPr dirty="0" sz="2000" spc="123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119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their</a:t>
            </a:r>
          </a:p>
          <a:p>
            <a:pPr marL="0" marR="0">
              <a:lnSpc>
                <a:spcPts val="1904"/>
              </a:lnSpc>
              <a:spcBef>
                <a:spcPts val="1695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enthusiasm,</a:t>
            </a:r>
            <a:r>
              <a:rPr dirty="0" sz="2000" spc="264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patience</a:t>
            </a:r>
            <a:r>
              <a:rPr dirty="0" sz="2000" spc="273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69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immense</a:t>
            </a:r>
            <a:r>
              <a:rPr dirty="0" sz="2000" spc="268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guidance</a:t>
            </a:r>
            <a:r>
              <a:rPr dirty="0" sz="2000" spc="276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throughout</a:t>
            </a:r>
            <a:r>
              <a:rPr dirty="0" sz="2000" spc="258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66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whole</a:t>
            </a:r>
            <a:r>
              <a:rPr dirty="0" sz="2000" spc="28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course</a:t>
            </a:r>
            <a:r>
              <a:rPr dirty="0" sz="2000" spc="266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263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our</a:t>
            </a:r>
            <a:r>
              <a:rPr dirty="0" sz="2000" spc="266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project.</a:t>
            </a:r>
          </a:p>
          <a:p>
            <a:pPr marL="0" marR="0">
              <a:lnSpc>
                <a:spcPts val="1904"/>
              </a:lnSpc>
              <a:spcBef>
                <a:spcPts val="1695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Without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support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guidance,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this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would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not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have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been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possible.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59823" y="5575165"/>
            <a:ext cx="10520075" cy="1194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We</a:t>
            </a:r>
            <a:r>
              <a:rPr dirty="0" sz="2000" spc="12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also</a:t>
            </a:r>
            <a:r>
              <a:rPr dirty="0" sz="2000" spc="16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wish</a:t>
            </a:r>
            <a:r>
              <a:rPr dirty="0" sz="2000" spc="16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5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express</a:t>
            </a:r>
            <a:r>
              <a:rPr dirty="0" sz="2000" spc="15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our</a:t>
            </a:r>
            <a:r>
              <a:rPr dirty="0" sz="2000" spc="15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sincere</a:t>
            </a:r>
            <a:r>
              <a:rPr dirty="0" sz="2000" spc="15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thanks</a:t>
            </a:r>
            <a:r>
              <a:rPr dirty="0" sz="2000" spc="15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5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Cognizant</a:t>
            </a:r>
            <a:r>
              <a:rPr dirty="0" sz="2000" spc="162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14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giving</a:t>
            </a:r>
            <a:r>
              <a:rPr dirty="0" sz="2000" spc="166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us</a:t>
            </a:r>
            <a:r>
              <a:rPr dirty="0" sz="2000" spc="153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this</a:t>
            </a:r>
            <a:r>
              <a:rPr dirty="0" sz="2000" spc="15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very</a:t>
            </a:r>
            <a:r>
              <a:rPr dirty="0" sz="2000" spc="15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interesting</a:t>
            </a:r>
          </a:p>
          <a:p>
            <a:pPr marL="0" marR="0">
              <a:lnSpc>
                <a:spcPts val="1904"/>
              </a:lnSpc>
              <a:spcBef>
                <a:spcPts val="1695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8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interacting</a:t>
            </a:r>
            <a:r>
              <a:rPr dirty="0" sz="2000" spc="288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 spc="282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281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work</a:t>
            </a:r>
            <a:r>
              <a:rPr dirty="0" sz="2000" spc="288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on,</a:t>
            </a:r>
            <a:r>
              <a:rPr dirty="0" sz="2000" spc="279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which</a:t>
            </a:r>
            <a:r>
              <a:rPr dirty="0" sz="2000" spc="29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helped</a:t>
            </a:r>
            <a:r>
              <a:rPr dirty="0" sz="2000" spc="293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us</a:t>
            </a:r>
            <a:r>
              <a:rPr dirty="0" sz="2000" spc="284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learn,</a:t>
            </a:r>
            <a:r>
              <a:rPr dirty="0" sz="2000" spc="282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grow</a:t>
            </a:r>
            <a:r>
              <a:rPr dirty="0" sz="2000" spc="288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8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experience</a:t>
            </a:r>
            <a:r>
              <a:rPr dirty="0" sz="2000" spc="29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real-time</a:t>
            </a:r>
          </a:p>
          <a:p>
            <a:pPr marL="0" marR="0">
              <a:lnSpc>
                <a:spcPts val="1904"/>
              </a:lnSpc>
              <a:spcBef>
                <a:spcPts val="1695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environment.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59823" y="7358245"/>
            <a:ext cx="10520202" cy="737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Finally,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last</a:t>
            </a:r>
            <a:r>
              <a:rPr dirty="0" sz="2000" spc="133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but</a:t>
            </a:r>
            <a:r>
              <a:rPr dirty="0" sz="2000" spc="126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by</a:t>
            </a:r>
            <a:r>
              <a:rPr dirty="0" sz="2000" spc="132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no</a:t>
            </a:r>
            <a:r>
              <a:rPr dirty="0" sz="2000" spc="132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means</a:t>
            </a:r>
            <a:r>
              <a:rPr dirty="0" sz="2000" spc="129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least,</a:t>
            </a:r>
            <a:r>
              <a:rPr dirty="0" sz="2000" spc="128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also</a:t>
            </a:r>
            <a:r>
              <a:rPr dirty="0" sz="2000" spc="13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everyone</a:t>
            </a:r>
            <a:r>
              <a:rPr dirty="0" sz="2000" spc="129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28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team</a:t>
            </a:r>
            <a:r>
              <a:rPr dirty="0" sz="2000" spc="12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who</a:t>
            </a:r>
            <a:r>
              <a:rPr dirty="0" sz="2000" spc="137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worked</a:t>
            </a:r>
            <a:r>
              <a:rPr dirty="0" sz="2000" spc="135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exceptionally</a:t>
            </a:r>
            <a:r>
              <a:rPr dirty="0" sz="2000" spc="149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hard</a:t>
            </a:r>
          </a:p>
          <a:p>
            <a:pPr marL="0" marR="0">
              <a:lnSpc>
                <a:spcPts val="1904"/>
              </a:lnSpc>
              <a:spcBef>
                <a:spcPts val="1695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bring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working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model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table.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59823" y="8591898"/>
            <a:ext cx="4145745" cy="279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Thanks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for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all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your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121212"/>
                </a:solidFill>
                <a:latin typeface="CHWEKI+Arimo-Regular"/>
                <a:cs typeface="CHWEKI+Arimo-Regular"/>
              </a:rPr>
              <a:t>encouragement!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00859" y="478066"/>
            <a:ext cx="4241293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Get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Product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Category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List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71791" y="464776"/>
            <a:ext cx="2720340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Get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Product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List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31831" y="511583"/>
            <a:ext cx="2907030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Get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Product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by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Id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8545769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Cart</a:t>
            </a:r>
            <a:r>
              <a:rPr dirty="0" sz="8500" spc="-12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Microservice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7780" y="2834136"/>
            <a:ext cx="12833283" cy="2033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</a:t>
            </a:r>
            <a:r>
              <a:rPr dirty="0" sz="2000" spc="1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1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1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10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crucial</a:t>
            </a:r>
            <a:r>
              <a:rPr dirty="0" sz="2000" spc="1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component</a:t>
            </a:r>
            <a:r>
              <a:rPr dirty="0" sz="2000" spc="1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10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any</a:t>
            </a:r>
            <a:r>
              <a:rPr dirty="0" sz="2000" spc="1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website,</a:t>
            </a:r>
            <a:r>
              <a:rPr dirty="0" sz="2000" spc="11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10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1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responsible</a:t>
            </a:r>
            <a:r>
              <a:rPr dirty="0" sz="2000" spc="1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1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managing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shopping</a:t>
            </a:r>
            <a:r>
              <a:rPr dirty="0" sz="2000" spc="3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</a:t>
            </a:r>
            <a:r>
              <a:rPr dirty="0" sz="2000" spc="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experience</a:t>
            </a:r>
            <a:r>
              <a:rPr dirty="0" sz="2000" spc="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customers.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</a:t>
            </a:r>
            <a:r>
              <a:rPr dirty="0" sz="2000" spc="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allows</a:t>
            </a:r>
            <a:r>
              <a:rPr dirty="0" sz="2000" spc="4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add</a:t>
            </a:r>
            <a:r>
              <a:rPr dirty="0" sz="2000" spc="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remove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items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from</a:t>
            </a:r>
            <a:r>
              <a:rPr dirty="0" sz="2000" spc="9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1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shopping</a:t>
            </a:r>
            <a:r>
              <a:rPr dirty="0" sz="2000" spc="11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cart,</a:t>
            </a:r>
            <a:r>
              <a:rPr dirty="0" sz="2000" spc="9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view</a:t>
            </a:r>
            <a:r>
              <a:rPr dirty="0" sz="2000" spc="1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contents</a:t>
            </a:r>
            <a:r>
              <a:rPr dirty="0" sz="2000" spc="10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10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1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cart,</a:t>
            </a:r>
            <a:r>
              <a:rPr dirty="0" sz="2000" spc="9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calculate</a:t>
            </a:r>
            <a:r>
              <a:rPr dirty="0" sz="2000" spc="1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total</a:t>
            </a:r>
            <a:r>
              <a:rPr dirty="0" sz="2000" spc="10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cost</a:t>
            </a:r>
            <a:r>
              <a:rPr dirty="0" sz="2000" spc="10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10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1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purchases.</a:t>
            </a:r>
            <a:r>
              <a:rPr dirty="0" sz="2000" spc="10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1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also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allows</a:t>
            </a:r>
            <a:r>
              <a:rPr dirty="0" sz="2000" spc="19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16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7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save</a:t>
            </a:r>
            <a:r>
              <a:rPr dirty="0" sz="2000" spc="1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1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</a:t>
            </a:r>
            <a:r>
              <a:rPr dirty="0" sz="2000" spc="1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1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later,</a:t>
            </a:r>
            <a:r>
              <a:rPr dirty="0" sz="2000" spc="6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so</a:t>
            </a:r>
            <a:r>
              <a:rPr dirty="0" sz="2000" spc="1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they</a:t>
            </a:r>
            <a:r>
              <a:rPr dirty="0" sz="2000" spc="17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can</a:t>
            </a:r>
            <a:r>
              <a:rPr dirty="0" sz="2000" spc="1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return</a:t>
            </a:r>
            <a:r>
              <a:rPr dirty="0" sz="2000" spc="16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7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1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shopping</a:t>
            </a:r>
            <a:r>
              <a:rPr dirty="0" sz="2000" spc="18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session</a:t>
            </a:r>
            <a:r>
              <a:rPr dirty="0" sz="2000" spc="1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7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pick</a:t>
            </a:r>
            <a:r>
              <a:rPr dirty="0" sz="2000" spc="18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up</a:t>
            </a:r>
            <a:r>
              <a:rPr dirty="0" sz="2000" spc="1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where</a:t>
            </a:r>
          </a:p>
          <a:p>
            <a:pPr marL="259080" marR="0">
              <a:lnSpc>
                <a:spcPts val="1904"/>
              </a:lnSpc>
              <a:spcBef>
                <a:spcPts val="140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they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left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off.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7780" y="4967101"/>
            <a:ext cx="12833639" cy="118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</a:t>
            </a:r>
            <a:r>
              <a:rPr dirty="0" sz="2000" spc="2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2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integrates</a:t>
            </a:r>
            <a:r>
              <a:rPr dirty="0" sz="2000" spc="2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seamlessly</a:t>
            </a:r>
            <a:r>
              <a:rPr dirty="0" sz="2000" spc="2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2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rest</a:t>
            </a:r>
            <a:r>
              <a:rPr dirty="0" sz="2000" spc="2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2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20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website,</a:t>
            </a:r>
            <a:r>
              <a:rPr dirty="0" sz="2000" spc="2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2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22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communicates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1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other</a:t>
            </a:r>
            <a:r>
              <a:rPr dirty="0" sz="2000" spc="14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microservices</a:t>
            </a:r>
            <a:r>
              <a:rPr dirty="0" sz="2000" spc="15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such</a:t>
            </a:r>
            <a:r>
              <a:rPr dirty="0" sz="2000" spc="1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 spc="1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  <a:r>
              <a:rPr dirty="0" sz="2000" spc="1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microservices</a:t>
            </a:r>
            <a:r>
              <a:rPr dirty="0" sz="2000" spc="15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ensure</a:t>
            </a:r>
            <a:r>
              <a:rPr dirty="0" sz="2000" spc="1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that</a:t>
            </a:r>
            <a:r>
              <a:rPr dirty="0" sz="2000" spc="14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1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always</a:t>
            </a:r>
            <a:r>
              <a:rPr dirty="0" sz="2000" spc="16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have</a:t>
            </a:r>
            <a:r>
              <a:rPr dirty="0" sz="2000" spc="1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access</a:t>
            </a:r>
            <a:r>
              <a:rPr dirty="0" sz="2000" spc="1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most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up-to-date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information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about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they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want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purchase.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7780" y="6246881"/>
            <a:ext cx="12834718" cy="16073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3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</a:t>
            </a:r>
            <a:r>
              <a:rPr dirty="0" sz="2000" spc="2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23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designed</a:t>
            </a:r>
            <a:r>
              <a:rPr dirty="0" sz="2000" spc="2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2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handle</a:t>
            </a:r>
            <a:r>
              <a:rPr dirty="0" sz="2000" spc="2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high</a:t>
            </a:r>
            <a:r>
              <a:rPr dirty="0" sz="2000" spc="23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traffic</a:t>
            </a:r>
            <a:r>
              <a:rPr dirty="0" sz="2000" spc="1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volumes</a:t>
            </a:r>
            <a:r>
              <a:rPr dirty="0" sz="2000" spc="2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ensure</a:t>
            </a:r>
            <a:r>
              <a:rPr dirty="0" sz="2000" spc="2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fast</a:t>
            </a:r>
            <a:r>
              <a:rPr dirty="0" sz="2000" spc="22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reliable</a:t>
            </a:r>
            <a:r>
              <a:rPr dirty="0" sz="2000" spc="24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performance,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even</a:t>
            </a:r>
            <a:r>
              <a:rPr dirty="0" sz="2000" spc="30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during</a:t>
            </a:r>
            <a:r>
              <a:rPr dirty="0" sz="2000" spc="3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periods</a:t>
            </a:r>
            <a:r>
              <a:rPr dirty="0" sz="2000" spc="3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30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high</a:t>
            </a:r>
            <a:r>
              <a:rPr dirty="0" sz="2000" spc="3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demand.</a:t>
            </a:r>
            <a:r>
              <a:rPr dirty="0" sz="2000" spc="3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29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3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scalable,</a:t>
            </a:r>
            <a:r>
              <a:rPr dirty="0" sz="2000" spc="3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so</a:t>
            </a:r>
            <a:r>
              <a:rPr dirty="0" sz="2000" spc="3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3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can</a:t>
            </a:r>
            <a:r>
              <a:rPr dirty="0" sz="2000" spc="3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grow</a:t>
            </a:r>
            <a:r>
              <a:rPr dirty="0" sz="2000" spc="3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30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evolve</a:t>
            </a:r>
            <a:r>
              <a:rPr dirty="0" sz="2000" spc="3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along</a:t>
            </a:r>
            <a:r>
              <a:rPr dirty="0" sz="2000" spc="3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3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website.</a:t>
            </a:r>
            <a:r>
              <a:rPr dirty="0" sz="2000" spc="4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Overall,</a:t>
            </a:r>
            <a:r>
              <a:rPr dirty="0" sz="2000" spc="4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4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Cart</a:t>
            </a:r>
            <a:r>
              <a:rPr dirty="0" sz="2000" spc="4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4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4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</a:t>
            </a:r>
            <a:r>
              <a:rPr dirty="0" sz="2000" spc="4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essential</a:t>
            </a:r>
            <a:r>
              <a:rPr dirty="0" sz="2000" spc="46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component</a:t>
            </a:r>
            <a:r>
              <a:rPr dirty="0" sz="2000" spc="4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4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any</a:t>
            </a:r>
            <a:r>
              <a:rPr dirty="0" sz="2000" spc="4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4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website,</a:t>
            </a:r>
            <a:r>
              <a:rPr dirty="0" sz="2000" spc="4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4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4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designed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seamless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convenient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shopping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experience.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00859" y="478066"/>
            <a:ext cx="3772281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Get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Active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Cart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of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User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11751" y="471844"/>
            <a:ext cx="4634484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Get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all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Previous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Cart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of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User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8904120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Offer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Microservice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7780" y="2834137"/>
            <a:ext cx="12185294" cy="118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8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Offers</a:t>
            </a:r>
            <a:r>
              <a:rPr dirty="0" sz="2000" spc="8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8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8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</a:t>
            </a:r>
            <a:r>
              <a:rPr dirty="0" sz="2000" spc="86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84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 spc="8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8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responsible</a:t>
            </a:r>
            <a:r>
              <a:rPr dirty="0" sz="2000" spc="87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8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managing</a:t>
            </a:r>
            <a:r>
              <a:rPr dirty="0" sz="2000" spc="8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8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delivering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promotional</a:t>
            </a:r>
            <a:r>
              <a:rPr dirty="0" sz="2000" spc="3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offers</a:t>
            </a:r>
            <a:r>
              <a:rPr dirty="0" sz="2000" spc="-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customers.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3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various</a:t>
            </a:r>
            <a:r>
              <a:rPr dirty="0" sz="2000" spc="3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features</a:t>
            </a:r>
            <a:r>
              <a:rPr dirty="0" sz="2000" spc="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discover</a:t>
            </a:r>
            <a:r>
              <a:rPr dirty="0" sz="2000" spc="3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special</a:t>
            </a:r>
            <a:r>
              <a:rPr dirty="0" sz="2000" spc="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discounts,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other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offers,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well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back-end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administrators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create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offers.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7780" y="4540509"/>
            <a:ext cx="12190283" cy="1607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Offers</a:t>
            </a:r>
            <a:r>
              <a:rPr dirty="0" sz="2000" spc="-4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1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designed</a:t>
            </a:r>
            <a:r>
              <a:rPr dirty="0" sz="2000" spc="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highly</a:t>
            </a:r>
            <a:r>
              <a:rPr dirty="0" sz="2000" spc="2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flexible,</a:t>
            </a:r>
            <a:r>
              <a:rPr dirty="0" sz="2000" spc="1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allowing</a:t>
            </a:r>
            <a:r>
              <a:rPr dirty="0" sz="2000" spc="3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administrators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create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wide</a:t>
            </a:r>
            <a:r>
              <a:rPr dirty="0" sz="2000" spc="1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variety</a:t>
            </a:r>
            <a:r>
              <a:rPr dirty="0" sz="2000" spc="1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1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promotional</a:t>
            </a:r>
            <a:r>
              <a:rPr dirty="0" sz="2000" spc="11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offers,</a:t>
            </a:r>
            <a:r>
              <a:rPr dirty="0" sz="2000" spc="6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1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target</a:t>
            </a:r>
            <a:r>
              <a:rPr dirty="0" sz="2000" spc="10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specific</a:t>
            </a:r>
            <a:r>
              <a:rPr dirty="0" sz="2000" spc="1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segments</a:t>
            </a:r>
            <a:r>
              <a:rPr dirty="0" sz="2000" spc="1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1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1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1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targeted</a:t>
            </a:r>
            <a:r>
              <a:rPr dirty="0" sz="2000" spc="1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offers.</a:t>
            </a:r>
            <a:r>
              <a:rPr dirty="0" sz="2000" spc="6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By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leveraging</a:t>
            </a:r>
            <a:r>
              <a:rPr dirty="0" sz="2000" spc="2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modern</a:t>
            </a:r>
            <a:r>
              <a:rPr dirty="0" sz="2000" spc="2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technologies</a:t>
            </a:r>
            <a:r>
              <a:rPr dirty="0" sz="2000" spc="2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3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best</a:t>
            </a:r>
            <a:r>
              <a:rPr dirty="0" sz="2000" spc="2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practices,</a:t>
            </a:r>
            <a:r>
              <a:rPr dirty="0" sz="2000" spc="2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delivers</a:t>
            </a:r>
            <a:r>
              <a:rPr dirty="0" sz="2000" spc="24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23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powerful</a:t>
            </a:r>
            <a:r>
              <a:rPr dirty="0" sz="2000" spc="24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3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effective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tool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driving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sales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engagement,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helping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online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stores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grow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succeed.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10764960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Payment</a:t>
            </a:r>
            <a:r>
              <a:rPr dirty="0" sz="8500" spc="-11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Microservice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8678" y="3243389"/>
            <a:ext cx="13068346" cy="118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8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 spc="3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3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38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</a:t>
            </a:r>
            <a:r>
              <a:rPr dirty="0" sz="2000" spc="37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36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 spc="3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38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responsible</a:t>
            </a:r>
            <a:r>
              <a:rPr dirty="0" sz="2000" spc="38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37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processing</a:t>
            </a:r>
            <a:r>
              <a:rPr dirty="0" sz="2000" spc="3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37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managing</a:t>
            </a:r>
            <a:r>
              <a:rPr dirty="0" sz="2000" spc="3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payments.</a:t>
            </a:r>
            <a:r>
              <a:rPr dirty="0" sz="2000" spc="37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3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39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various</a:t>
            </a:r>
            <a:r>
              <a:rPr dirty="0" sz="2000" spc="39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features</a:t>
            </a:r>
            <a:r>
              <a:rPr dirty="0" sz="2000" spc="38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3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3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38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securely</a:t>
            </a:r>
            <a:r>
              <a:rPr dirty="0" sz="2000" spc="39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39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conveniently</a:t>
            </a:r>
            <a:r>
              <a:rPr dirty="0" sz="2000" spc="40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make</a:t>
            </a:r>
            <a:r>
              <a:rPr dirty="0" sz="2000" spc="38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payments</a:t>
            </a:r>
            <a:r>
              <a:rPr dirty="0" sz="2000" spc="3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3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purchases,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well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back-end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administrators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transactions.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8678" y="4949762"/>
            <a:ext cx="13069044" cy="1607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This</a:t>
            </a:r>
            <a:r>
              <a:rPr dirty="0" sz="2000" spc="39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38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allows</a:t>
            </a:r>
            <a:r>
              <a:rPr dirty="0" sz="2000" spc="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37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37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make</a:t>
            </a:r>
            <a:r>
              <a:rPr dirty="0" sz="2000" spc="37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payments</a:t>
            </a:r>
            <a:r>
              <a:rPr dirty="0" sz="2000" spc="3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using</a:t>
            </a:r>
            <a:r>
              <a:rPr dirty="0" sz="2000" spc="38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3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variety</a:t>
            </a:r>
            <a:r>
              <a:rPr dirty="0" sz="2000" spc="3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3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 spc="37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methods,</a:t>
            </a:r>
            <a:r>
              <a:rPr dirty="0" sz="2000" spc="3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such</a:t>
            </a:r>
            <a:r>
              <a:rPr dirty="0" sz="2000" spc="38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 spc="38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credit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cards,</a:t>
            </a:r>
            <a:r>
              <a:rPr dirty="0" sz="2000" spc="1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debit</a:t>
            </a:r>
            <a:r>
              <a:rPr dirty="0" sz="2000" spc="1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cards,</a:t>
            </a:r>
            <a:r>
              <a:rPr dirty="0" sz="2000" spc="1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digital</a:t>
            </a:r>
            <a:r>
              <a:rPr dirty="0" sz="2000" spc="19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wallets.</a:t>
            </a:r>
            <a:r>
              <a:rPr dirty="0" sz="2000" spc="18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1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also</a:t>
            </a:r>
            <a:r>
              <a:rPr dirty="0" sz="2000" spc="18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1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17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secure</a:t>
            </a:r>
            <a:r>
              <a:rPr dirty="0" sz="2000" spc="1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reliable</a:t>
            </a:r>
            <a:r>
              <a:rPr dirty="0" sz="2000" spc="19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 spc="17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gateway,</a:t>
            </a:r>
            <a:r>
              <a:rPr dirty="0" sz="2000" spc="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which</a:t>
            </a:r>
            <a:r>
              <a:rPr dirty="0" sz="2000" spc="19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encrypts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transmits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information.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also</a:t>
            </a:r>
            <a:r>
              <a:rPr dirty="0" sz="2000" spc="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back-end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administrators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1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tools</a:t>
            </a:r>
            <a:r>
              <a:rPr dirty="0" sz="2000" spc="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monitor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transactions.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68678" y="7082727"/>
            <a:ext cx="13068765" cy="1607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7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 spc="3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3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37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designed</a:t>
            </a:r>
            <a:r>
              <a:rPr dirty="0" sz="2000" spc="3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3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</a:t>
            </a:r>
            <a:r>
              <a:rPr dirty="0" sz="2000" spc="3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highly</a:t>
            </a:r>
            <a:r>
              <a:rPr dirty="0" sz="2000" spc="38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secure</a:t>
            </a:r>
            <a:r>
              <a:rPr dirty="0" sz="2000" spc="3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3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compliant,</a:t>
            </a:r>
            <a:r>
              <a:rPr dirty="0" sz="2000" spc="3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following</a:t>
            </a:r>
            <a:r>
              <a:rPr dirty="0" sz="2000" spc="3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industry</a:t>
            </a:r>
            <a:r>
              <a:rPr dirty="0" sz="2000" spc="37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standards</a:t>
            </a:r>
            <a:r>
              <a:rPr dirty="0" sz="2000" spc="3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regulations</a:t>
            </a:r>
            <a:r>
              <a:rPr dirty="0" sz="2000" spc="1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ensure</a:t>
            </a:r>
            <a:r>
              <a:rPr dirty="0" sz="2000" spc="18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protection</a:t>
            </a:r>
            <a:r>
              <a:rPr dirty="0" sz="2000" spc="1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1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 spc="1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 spc="17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information.</a:t>
            </a:r>
            <a:r>
              <a:rPr dirty="0" sz="2000" spc="1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By</a:t>
            </a:r>
            <a:r>
              <a:rPr dirty="0" sz="2000" spc="1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leveraging</a:t>
            </a:r>
            <a:r>
              <a:rPr dirty="0" sz="2000" spc="19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modern</a:t>
            </a:r>
            <a:r>
              <a:rPr dirty="0" sz="2000" spc="1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technologies</a:t>
            </a:r>
            <a:r>
              <a:rPr dirty="0" sz="2000" spc="19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best</a:t>
            </a:r>
            <a:r>
              <a:rPr dirty="0" sz="2000" spc="19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practices,</a:t>
            </a:r>
            <a:r>
              <a:rPr dirty="0" sz="2000" spc="19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delivers</a:t>
            </a:r>
            <a:r>
              <a:rPr dirty="0" sz="2000" spc="2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20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seamless</a:t>
            </a:r>
            <a:r>
              <a:rPr dirty="0" sz="2000" spc="2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secure</a:t>
            </a:r>
            <a:r>
              <a:rPr dirty="0" sz="2000" spc="2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 spc="19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experience,</a:t>
            </a:r>
            <a:r>
              <a:rPr dirty="0" sz="2000" spc="20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helping</a:t>
            </a:r>
            <a:r>
              <a:rPr dirty="0" sz="2000" spc="2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online</a:t>
            </a:r>
            <a:r>
              <a:rPr dirty="0" sz="2000" spc="21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stores</a:t>
            </a:r>
            <a:r>
              <a:rPr dirty="0" sz="2000" spc="19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grow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succeed.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50460" y="426135"/>
            <a:ext cx="5053965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Get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Various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Payment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Methods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10585784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Reviews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Microservice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8678" y="3243389"/>
            <a:ext cx="13068448" cy="1180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Reviews</a:t>
            </a:r>
            <a:r>
              <a:rPr dirty="0" sz="2000" spc="4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</a:t>
            </a:r>
            <a:r>
              <a:rPr dirty="0" sz="2000" spc="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1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project</a:t>
            </a:r>
            <a:r>
              <a:rPr dirty="0" sz="2000" spc="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responsible</a:t>
            </a:r>
            <a:r>
              <a:rPr dirty="0" sz="2000" spc="3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managing</a:t>
            </a:r>
            <a:r>
              <a:rPr dirty="0" sz="2000" spc="3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 spc="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reviews</a:t>
            </a:r>
            <a:r>
              <a:rPr dirty="0" sz="2000" spc="3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products.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 spc="3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 spc="3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various</a:t>
            </a:r>
            <a:r>
              <a:rPr dirty="0" sz="2000" spc="3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features</a:t>
            </a:r>
            <a:r>
              <a:rPr dirty="0" sz="2000" spc="3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3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37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3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submit</a:t>
            </a:r>
            <a:r>
              <a:rPr dirty="0" sz="2000" spc="3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37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view</a:t>
            </a:r>
            <a:r>
              <a:rPr dirty="0" sz="2000" spc="39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  <a:r>
              <a:rPr dirty="0" sz="2000" spc="37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reviews,</a:t>
            </a:r>
            <a:r>
              <a:rPr dirty="0" sz="2000" spc="38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 spc="37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well</a:t>
            </a:r>
            <a:r>
              <a:rPr dirty="0" sz="2000" spc="39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 spc="37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3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back-end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administrators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moderate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feedback.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8678" y="4949762"/>
            <a:ext cx="13061205" cy="328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This</a:t>
            </a:r>
            <a:r>
              <a:rPr dirty="0" sz="2000" spc="58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57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allows</a:t>
            </a:r>
            <a:r>
              <a:rPr dirty="0" sz="2000" spc="59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5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5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leave</a:t>
            </a:r>
            <a:r>
              <a:rPr dirty="0" sz="2000" spc="5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detailed</a:t>
            </a:r>
            <a:r>
              <a:rPr dirty="0" sz="2000" spc="5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reviews</a:t>
            </a:r>
            <a:r>
              <a:rPr dirty="0" sz="2000" spc="5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5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products,</a:t>
            </a:r>
            <a:r>
              <a:rPr dirty="0" sz="2000" spc="5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including</a:t>
            </a:r>
            <a:r>
              <a:rPr dirty="0" sz="2000" spc="5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text</a:t>
            </a:r>
            <a:r>
              <a:rPr dirty="0" sz="2000" spc="5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comments.</a:t>
            </a:r>
            <a:r>
              <a:rPr dirty="0" sz="2000" spc="5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27758" y="5424023"/>
            <a:ext cx="10593277" cy="279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also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provides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back-end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administrators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tools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moderate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reviews.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68678" y="6229541"/>
            <a:ext cx="13067620" cy="16073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05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Reviews</a:t>
            </a:r>
            <a:r>
              <a:rPr dirty="0" sz="2000" spc="13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1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1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designed</a:t>
            </a:r>
            <a:r>
              <a:rPr dirty="0" sz="2000" spc="1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1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</a:t>
            </a:r>
            <a:r>
              <a:rPr dirty="0" sz="2000" spc="1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highly</a:t>
            </a:r>
            <a:r>
              <a:rPr dirty="0" sz="2000" spc="1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customizable,</a:t>
            </a:r>
            <a:r>
              <a:rPr dirty="0" sz="2000" spc="1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allowing</a:t>
            </a:r>
            <a:r>
              <a:rPr dirty="0" sz="2000" spc="1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online</a:t>
            </a:r>
            <a:r>
              <a:rPr dirty="0" sz="2000" spc="1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stores</a:t>
            </a:r>
            <a:r>
              <a:rPr dirty="0" sz="2000" spc="10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1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set</a:t>
            </a:r>
            <a:r>
              <a:rPr dirty="0" sz="2000" spc="10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1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own</a:t>
            </a:r>
            <a:r>
              <a:rPr dirty="0" sz="2000" spc="1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review</a:t>
            </a:r>
          </a:p>
          <a:p>
            <a:pPr marL="259080" marR="0">
              <a:lnSpc>
                <a:spcPts val="1904"/>
              </a:lnSpc>
              <a:spcBef>
                <a:spcPts val="144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guidelines</a:t>
            </a:r>
            <a:r>
              <a:rPr dirty="0" sz="2000" spc="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policies,</a:t>
            </a:r>
            <a:r>
              <a:rPr dirty="0" sz="2000" spc="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 spc="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well</a:t>
            </a:r>
            <a:r>
              <a:rPr dirty="0" sz="2000" spc="4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 spc="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configure</a:t>
            </a:r>
            <a:r>
              <a:rPr dirty="0" sz="2000" spc="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display</a:t>
            </a:r>
            <a:r>
              <a:rPr dirty="0" sz="2000" spc="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functionality</a:t>
            </a:r>
            <a:r>
              <a:rPr dirty="0" sz="2000" spc="3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2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reviews</a:t>
            </a:r>
            <a:r>
              <a:rPr dirty="0" sz="2000" spc="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section.</a:t>
            </a:r>
            <a:r>
              <a:rPr dirty="0" sz="2000" spc="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By</a:t>
            </a:r>
            <a:r>
              <a:rPr dirty="0" sz="2000" spc="3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leveraging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modern</a:t>
            </a:r>
            <a:r>
              <a:rPr dirty="0" sz="2000" spc="24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technologies</a:t>
            </a:r>
            <a:r>
              <a:rPr dirty="0" sz="2000" spc="26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5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best</a:t>
            </a:r>
            <a:r>
              <a:rPr dirty="0" sz="2000" spc="24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practices,</a:t>
            </a:r>
            <a:r>
              <a:rPr dirty="0" sz="2000" spc="24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microservice</a:t>
            </a:r>
            <a:r>
              <a:rPr dirty="0" sz="2000" spc="25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delivers</a:t>
            </a:r>
            <a:r>
              <a:rPr dirty="0" sz="2000" spc="26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2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powerful</a:t>
            </a:r>
            <a:r>
              <a:rPr dirty="0" sz="2000" spc="2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5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effective</a:t>
            </a:r>
            <a:r>
              <a:rPr dirty="0" sz="2000" spc="2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tool</a:t>
            </a:r>
            <a:r>
              <a:rPr dirty="0" sz="2000" spc="25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2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managing</a:t>
            </a:r>
          </a:p>
          <a:p>
            <a:pPr marL="259080" marR="0">
              <a:lnSpc>
                <a:spcPts val="1904"/>
              </a:lnSpc>
              <a:spcBef>
                <a:spcPts val="145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feedback,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helping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online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stores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improve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products,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services,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overall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experience.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9598" y="1198917"/>
            <a:ext cx="2407964" cy="8620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487"/>
              </a:lnSpc>
              <a:spcBef>
                <a:spcPts val="0"/>
              </a:spcBef>
              <a:spcAft>
                <a:spcPts val="0"/>
              </a:spcAft>
            </a:pPr>
            <a:r>
              <a:rPr dirty="0" sz="6800" b="1">
                <a:solidFill>
                  <a:srgbClr val="5b54e6"/>
                </a:solidFill>
                <a:latin typeface="EKHTME+Arimo-Bold"/>
                <a:cs typeface="EKHTME+Arimo-Bold"/>
              </a:rPr>
              <a:t>Index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103" y="2398732"/>
            <a:ext cx="1872931" cy="4708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Abstract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4103" y="2970232"/>
            <a:ext cx="2465889" cy="4708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Introduction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4103" y="3541732"/>
            <a:ext cx="2253995" cy="4708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4103" y="4113232"/>
            <a:ext cx="1978913" cy="4708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Features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4103" y="4684732"/>
            <a:ext cx="5174036" cy="38998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System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Architecture</a:t>
            </a:r>
          </a:p>
          <a:p>
            <a:pPr marL="0" marR="0">
              <a:lnSpc>
                <a:spcPts val="3407"/>
              </a:lnSpc>
              <a:spcBef>
                <a:spcPts val="1092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Technologies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Used</a:t>
            </a:r>
          </a:p>
          <a:p>
            <a:pPr marL="0" marR="0">
              <a:lnSpc>
                <a:spcPts val="3407"/>
              </a:lnSpc>
              <a:spcBef>
                <a:spcPts val="1092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Software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Tools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Used</a:t>
            </a:r>
          </a:p>
          <a:p>
            <a:pPr marL="0" marR="0">
              <a:lnSpc>
                <a:spcPts val="3407"/>
              </a:lnSpc>
              <a:spcBef>
                <a:spcPts val="1092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Microservices</a:t>
            </a:r>
          </a:p>
          <a:p>
            <a:pPr marL="0" marR="0">
              <a:lnSpc>
                <a:spcPts val="3407"/>
              </a:lnSpc>
              <a:spcBef>
                <a:spcPts val="1092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SQL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Server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Implementation</a:t>
            </a:r>
          </a:p>
          <a:p>
            <a:pPr marL="0" marR="0">
              <a:lnSpc>
                <a:spcPts val="3407"/>
              </a:lnSpc>
              <a:spcBef>
                <a:spcPts val="1092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NUnit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Testing</a:t>
            </a:r>
          </a:p>
          <a:p>
            <a:pPr marL="0" marR="0">
              <a:lnSpc>
                <a:spcPts val="3407"/>
              </a:lnSpc>
              <a:spcBef>
                <a:spcPts val="1092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UI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CHWEKI+Arimo-Regular"/>
                <a:cs typeface="CHWEKI+Arimo-Regular"/>
              </a:rPr>
              <a:t>Portal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11751" y="406626"/>
            <a:ext cx="3497198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Get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Product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Reviews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14301911" cy="2361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Local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Database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(SQL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Server)</a:t>
            </a:r>
          </a:p>
          <a:p>
            <a:pPr marL="0" marR="0">
              <a:lnSpc>
                <a:spcPts val="8092"/>
              </a:lnSpc>
              <a:spcBef>
                <a:spcPts val="2106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Implementation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7710" y="3993052"/>
            <a:ext cx="11124651" cy="810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4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Till</a:t>
            </a:r>
            <a:r>
              <a:rPr dirty="0" sz="2400" spc="4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now,</a:t>
            </a:r>
            <a:r>
              <a:rPr dirty="0" sz="2400" spc="4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we</a:t>
            </a:r>
            <a:r>
              <a:rPr dirty="0" sz="2400" spc="5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have</a:t>
            </a:r>
            <a:r>
              <a:rPr dirty="0" sz="2400" spc="5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created</a:t>
            </a:r>
            <a:r>
              <a:rPr dirty="0" sz="2400" spc="5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all</a:t>
            </a:r>
            <a:r>
              <a:rPr dirty="0" sz="2400" spc="5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 spc="5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microservices</a:t>
            </a:r>
            <a:r>
              <a:rPr dirty="0" sz="2400" spc="5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400" spc="5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 spc="5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in-memory</a:t>
            </a:r>
            <a:r>
              <a:rPr dirty="0" sz="2400" spc="5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database</a:t>
            </a:r>
          </a:p>
          <a:p>
            <a:pPr marL="259080" marR="0">
              <a:lnSpc>
                <a:spcPts val="2285"/>
              </a:lnSpc>
              <a:spcBef>
                <a:spcPts val="1063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which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turn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were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connected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each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other.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7710" y="4846238"/>
            <a:ext cx="11132139" cy="16641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4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Here,</a:t>
            </a:r>
            <a:r>
              <a:rPr dirty="0" sz="2400" spc="4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we</a:t>
            </a:r>
            <a:r>
              <a:rPr dirty="0" sz="2400" spc="4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will</a:t>
            </a:r>
            <a:r>
              <a:rPr dirty="0" sz="2400" spc="5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demonstrate</a:t>
            </a:r>
            <a:r>
              <a:rPr dirty="0" sz="2400" spc="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 spc="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local</a:t>
            </a:r>
            <a:r>
              <a:rPr dirty="0" sz="2400" spc="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database</a:t>
            </a:r>
            <a:r>
              <a:rPr dirty="0" sz="2400" spc="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implementation</a:t>
            </a:r>
            <a:r>
              <a:rPr dirty="0" sz="2400" spc="6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using</a:t>
            </a:r>
            <a:r>
              <a:rPr dirty="0" sz="2400" spc="4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SQL</a:t>
            </a:r>
            <a:r>
              <a:rPr dirty="0" sz="2400" spc="-4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server</a:t>
            </a:r>
          </a:p>
          <a:p>
            <a:pPr marL="259080" marR="0">
              <a:lnSpc>
                <a:spcPts val="2285"/>
              </a:lnSpc>
              <a:spcBef>
                <a:spcPts val="1063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where</a:t>
            </a:r>
            <a:r>
              <a:rPr dirty="0" sz="2400" spc="20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we</a:t>
            </a:r>
            <a:r>
              <a:rPr dirty="0" sz="2400" spc="20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implement</a:t>
            </a:r>
            <a:r>
              <a:rPr dirty="0" sz="2400" spc="2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 spc="19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same</a:t>
            </a:r>
            <a:r>
              <a:rPr dirty="0" sz="2400" spc="2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microservices</a:t>
            </a:r>
            <a:r>
              <a:rPr dirty="0" sz="2400" spc="2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using</a:t>
            </a:r>
            <a:r>
              <a:rPr dirty="0" sz="2400" spc="2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400" spc="19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database</a:t>
            </a:r>
            <a:r>
              <a:rPr dirty="0" sz="2400" spc="2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created</a:t>
            </a:r>
            <a:r>
              <a:rPr dirty="0" sz="2400" spc="20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400" spc="20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our</a:t>
            </a:r>
          </a:p>
          <a:p>
            <a:pPr marL="259080" marR="0">
              <a:lnSpc>
                <a:spcPts val="2285"/>
              </a:lnSpc>
              <a:spcBef>
                <a:spcPts val="1023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local</a:t>
            </a:r>
            <a:r>
              <a:rPr dirty="0" sz="2400" spc="88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machines,</a:t>
            </a:r>
            <a:r>
              <a:rPr dirty="0" sz="2400" spc="88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400" spc="88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connected</a:t>
            </a:r>
            <a:r>
              <a:rPr dirty="0" sz="2400" spc="88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400" spc="87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our</a:t>
            </a:r>
            <a:r>
              <a:rPr dirty="0" sz="2400" spc="8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respective</a:t>
            </a:r>
            <a:r>
              <a:rPr dirty="0" sz="2400" spc="88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codes</a:t>
            </a:r>
            <a:r>
              <a:rPr dirty="0" sz="2400" spc="88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400" spc="8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Visual</a:t>
            </a:r>
            <a:r>
              <a:rPr dirty="0" sz="2400" spc="8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Studio</a:t>
            </a:r>
          </a:p>
          <a:p>
            <a:pPr marL="259080" marR="0">
              <a:lnSpc>
                <a:spcPts val="2285"/>
              </a:lnSpc>
              <a:spcBef>
                <a:spcPts val="1073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Community.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9099" y="538219"/>
            <a:ext cx="4279010" cy="4008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Implementation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of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Users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21489" y="524805"/>
            <a:ext cx="6543673" cy="4008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Implementation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of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Product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Categories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52462" y="538219"/>
            <a:ext cx="6353173" cy="4008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Implementation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of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Payment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Methods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00793" y="538219"/>
            <a:ext cx="4723637" cy="4008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Implementation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of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Reviews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99783" y="557376"/>
            <a:ext cx="4320539" cy="4008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5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Implementation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of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CHWEKI+Arimo-Regular"/>
                <a:cs typeface="CHWEKI+Arimo-Regular"/>
              </a:rPr>
              <a:t>Offers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6686008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NUnit</a:t>
            </a:r>
            <a:r>
              <a:rPr dirty="0" sz="8500" spc="-12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Testing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9148" y="4541562"/>
            <a:ext cx="10438717" cy="1265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650" spc="4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We</a:t>
            </a:r>
            <a:r>
              <a:rPr dirty="0" sz="2600" spc="1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have</a:t>
            </a:r>
            <a:r>
              <a:rPr dirty="0" sz="2600" spc="2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successfully</a:t>
            </a:r>
            <a:r>
              <a:rPr dirty="0" sz="2600" spc="2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performed</a:t>
            </a:r>
            <a:r>
              <a:rPr dirty="0" sz="2600" spc="2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600" spc="2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Nunit</a:t>
            </a:r>
            <a:r>
              <a:rPr dirty="0" sz="2600" spc="2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testing,</a:t>
            </a:r>
            <a:r>
              <a:rPr dirty="0" sz="2600" spc="23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where</a:t>
            </a:r>
            <a:r>
              <a:rPr dirty="0" sz="2600" spc="22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individual</a:t>
            </a:r>
          </a:p>
          <a:p>
            <a:pPr marL="259080" marR="0">
              <a:lnSpc>
                <a:spcPts val="2475"/>
              </a:lnSpc>
              <a:spcBef>
                <a:spcPts val="822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components</a:t>
            </a:r>
            <a:r>
              <a:rPr dirty="0" sz="2600" spc="16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600" spc="14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600" spc="1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application</a:t>
            </a:r>
            <a:r>
              <a:rPr dirty="0" sz="2600" spc="1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are</a:t>
            </a:r>
            <a:r>
              <a:rPr dirty="0" sz="2600" spc="14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tested</a:t>
            </a:r>
            <a:r>
              <a:rPr dirty="0" sz="2600" spc="16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600" spc="1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determine</a:t>
            </a:r>
            <a:r>
              <a:rPr dirty="0" sz="2600" spc="15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whether</a:t>
            </a:r>
            <a:r>
              <a:rPr dirty="0" sz="2600" spc="1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they</a:t>
            </a:r>
          </a:p>
          <a:p>
            <a:pPr marL="259080" marR="0">
              <a:lnSpc>
                <a:spcPts val="2475"/>
              </a:lnSpc>
              <a:spcBef>
                <a:spcPts val="883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are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suitable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use.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9148" y="5821341"/>
            <a:ext cx="10433068" cy="4140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650" spc="4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600" spc="14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Cart</a:t>
            </a:r>
            <a:r>
              <a:rPr dirty="0" sz="2600" spc="1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module</a:t>
            </a:r>
            <a:r>
              <a:rPr dirty="0" sz="2600" spc="1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600" spc="14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Local</a:t>
            </a:r>
            <a:r>
              <a:rPr dirty="0" sz="2600" spc="1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DB,</a:t>
            </a:r>
            <a:r>
              <a:rPr dirty="0" sz="2600" spc="14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600" spc="13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was</a:t>
            </a:r>
            <a:r>
              <a:rPr dirty="0" sz="2600" spc="14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tested</a:t>
            </a:r>
            <a:r>
              <a:rPr dirty="0" sz="2600" spc="16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600" spc="15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correlated</a:t>
            </a:r>
            <a:r>
              <a:rPr dirty="0" sz="2600" spc="15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600" spc="14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8228" y="6308179"/>
            <a:ext cx="3454344" cy="3524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functional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600">
                <a:solidFill>
                  <a:srgbClr val="000000"/>
                </a:solidFill>
                <a:latin typeface="CHWEKI+Arimo-Regular"/>
                <a:cs typeface="CHWEKI+Arimo-Regular"/>
              </a:rPr>
              <a:t>correctness.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91871" y="443554"/>
            <a:ext cx="2348483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NUnit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Testing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12200545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The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User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Interface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Portal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7780" y="3721472"/>
            <a:ext cx="7809229" cy="812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4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UI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portal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performing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following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functionalities.</a:t>
            </a:r>
          </a:p>
          <a:p>
            <a:pPr marL="0" marR="0">
              <a:lnSpc>
                <a:spcPts val="2737"/>
              </a:lnSpc>
              <a:spcBef>
                <a:spcPts val="671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4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Loads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UI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takes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care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user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sessions.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7780" y="4574657"/>
            <a:ext cx="10434039" cy="16654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4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Relies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on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all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other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microservices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core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functionality.</a:t>
            </a:r>
          </a:p>
          <a:p>
            <a:pPr marL="0" marR="0">
              <a:lnSpc>
                <a:spcPts val="2737"/>
              </a:lnSpc>
              <a:spcBef>
                <a:spcPts val="671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4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User</a:t>
            </a:r>
            <a:r>
              <a:rPr dirty="0" sz="2400" spc="2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various</a:t>
            </a:r>
            <a:r>
              <a:rPr dirty="0" sz="2400" spc="22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front</a:t>
            </a:r>
            <a:r>
              <a:rPr dirty="0" sz="2400" spc="2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end</a:t>
            </a:r>
            <a:r>
              <a:rPr dirty="0" sz="2400" spc="2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development</a:t>
            </a:r>
            <a:r>
              <a:rPr dirty="0" sz="2400" spc="2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tools</a:t>
            </a:r>
            <a:r>
              <a:rPr dirty="0" sz="2400" spc="2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400" spc="2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give</a:t>
            </a:r>
            <a:r>
              <a:rPr dirty="0" sz="2400" spc="2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structure</a:t>
            </a:r>
            <a:r>
              <a:rPr dirty="0" sz="2400" spc="2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400" spc="2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design</a:t>
            </a:r>
            <a:r>
              <a:rPr dirty="0" sz="2400" spc="22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</a:p>
          <a:p>
            <a:pPr marL="259080" marR="0">
              <a:lnSpc>
                <a:spcPts val="2285"/>
              </a:lnSpc>
              <a:spcBef>
                <a:spcPts val="1013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web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application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perform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user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interface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functions.</a:t>
            </a:r>
          </a:p>
          <a:p>
            <a:pPr marL="0" marR="0">
              <a:lnSpc>
                <a:spcPts val="2737"/>
              </a:lnSpc>
              <a:spcBef>
                <a:spcPts val="68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HODQUL+ArialMT"/>
                <a:cs typeface="HODQUL+ArialMT"/>
              </a:rPr>
              <a:t>•</a:t>
            </a:r>
            <a:r>
              <a:rPr dirty="0" sz="2450" spc="5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will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be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demonstrating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our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User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Interface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upcoming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slides.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67935" y="1217625"/>
            <a:ext cx="4111506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Abstract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67935" y="2939430"/>
            <a:ext cx="9345259" cy="2413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6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6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industry</a:t>
            </a:r>
            <a:r>
              <a:rPr dirty="0" sz="2000" spc="6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has</a:t>
            </a:r>
            <a:r>
              <a:rPr dirty="0" sz="2000" spc="6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seen</a:t>
            </a:r>
            <a:r>
              <a:rPr dirty="0" sz="2000" spc="6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rapid</a:t>
            </a:r>
            <a:r>
              <a:rPr dirty="0" sz="2000" spc="6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growth</a:t>
            </a:r>
            <a:r>
              <a:rPr dirty="0" sz="2000" spc="6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6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recent</a:t>
            </a:r>
            <a:r>
              <a:rPr dirty="0" sz="2000" spc="6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years,</a:t>
            </a:r>
            <a:r>
              <a:rPr dirty="0" sz="2000" spc="6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providing</a:t>
            </a:r>
          </a:p>
          <a:p>
            <a:pPr marL="0" marR="0">
              <a:lnSpc>
                <a:spcPts val="1904"/>
              </a:lnSpc>
              <a:spcBef>
                <a:spcPts val="229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businesses</a:t>
            </a:r>
            <a:r>
              <a:rPr dirty="0" sz="2000" spc="30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30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new</a:t>
            </a:r>
            <a:r>
              <a:rPr dirty="0" sz="2000" spc="3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opportunities</a:t>
            </a:r>
            <a:r>
              <a:rPr dirty="0" sz="2000" spc="29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29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reach</a:t>
            </a:r>
            <a:r>
              <a:rPr dirty="0" sz="2000" spc="29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28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9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grow</a:t>
            </a:r>
            <a:r>
              <a:rPr dirty="0" sz="2000" spc="29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their</a:t>
            </a:r>
            <a:r>
              <a:rPr dirty="0" sz="2000" spc="2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sales.</a:t>
            </a:r>
            <a:r>
              <a:rPr dirty="0" sz="2000" spc="29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</a:p>
          <a:p>
            <a:pPr marL="0" marR="0">
              <a:lnSpc>
                <a:spcPts val="1904"/>
              </a:lnSpc>
              <a:spcBef>
                <a:spcPts val="229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this</a:t>
            </a:r>
            <a:r>
              <a:rPr dirty="0" sz="2000" spc="2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presentation,</a:t>
            </a:r>
            <a:r>
              <a:rPr dirty="0" sz="2000" spc="2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</a:t>
            </a:r>
            <a:r>
              <a:rPr dirty="0" sz="2000" spc="2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will</a:t>
            </a:r>
            <a:r>
              <a:rPr dirty="0" sz="2000" spc="2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explore</a:t>
            </a:r>
            <a:r>
              <a:rPr dirty="0" sz="2000" spc="2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2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key</a:t>
            </a:r>
            <a:r>
              <a:rPr dirty="0" sz="2000" spc="22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elements</a:t>
            </a:r>
            <a:r>
              <a:rPr dirty="0" sz="2000" spc="2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2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22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successful</a:t>
            </a:r>
            <a:r>
              <a:rPr dirty="0" sz="2000" spc="2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</a:p>
          <a:p>
            <a:pPr marL="0" marR="0">
              <a:lnSpc>
                <a:spcPts val="1904"/>
              </a:lnSpc>
              <a:spcBef>
                <a:spcPts val="229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website,</a:t>
            </a:r>
            <a:r>
              <a:rPr dirty="0" sz="2000" spc="25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including</a:t>
            </a:r>
            <a:r>
              <a:rPr dirty="0" sz="2000" spc="2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user-friendly</a:t>
            </a:r>
            <a:r>
              <a:rPr dirty="0" sz="2000" spc="2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design,</a:t>
            </a:r>
            <a:r>
              <a:rPr dirty="0" sz="2000" spc="25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convenient</a:t>
            </a:r>
            <a:r>
              <a:rPr dirty="0" sz="2000" spc="2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 spc="24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options,</a:t>
            </a:r>
            <a:r>
              <a:rPr dirty="0" sz="2000" spc="24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2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robust</a:t>
            </a:r>
          </a:p>
          <a:p>
            <a:pPr marL="0" marR="0">
              <a:lnSpc>
                <a:spcPts val="1904"/>
              </a:lnSpc>
              <a:spcBef>
                <a:spcPts val="229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security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measures.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67935" y="6139830"/>
            <a:ext cx="9345178" cy="2413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</a:t>
            </a:r>
            <a:r>
              <a:rPr dirty="0" sz="2000" spc="97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will</a:t>
            </a:r>
            <a:r>
              <a:rPr dirty="0" sz="2000" spc="10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examine</a:t>
            </a:r>
            <a:r>
              <a:rPr dirty="0" sz="2000" spc="10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best</a:t>
            </a:r>
            <a:r>
              <a:rPr dirty="0" sz="2000" spc="100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practices</a:t>
            </a:r>
            <a:r>
              <a:rPr dirty="0" sz="2000" spc="10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99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creating</a:t>
            </a:r>
            <a:r>
              <a:rPr dirty="0" sz="2000" spc="10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10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user-friendly</a:t>
            </a:r>
            <a:r>
              <a:rPr dirty="0" sz="2000" spc="10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website</a:t>
            </a:r>
            <a:r>
              <a:rPr dirty="0" sz="2000" spc="10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that</a:t>
            </a:r>
          </a:p>
          <a:p>
            <a:pPr marL="0" marR="0">
              <a:lnSpc>
                <a:spcPts val="1904"/>
              </a:lnSpc>
              <a:spcBef>
                <a:spcPts val="229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encourages</a:t>
            </a:r>
            <a:r>
              <a:rPr dirty="0" sz="2000" spc="10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customers</a:t>
            </a:r>
            <a:r>
              <a:rPr dirty="0" sz="2000" spc="10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10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make</a:t>
            </a:r>
            <a:r>
              <a:rPr dirty="0" sz="2000" spc="10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000" spc="101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purchase.</a:t>
            </a:r>
            <a:r>
              <a:rPr dirty="0" sz="2000" spc="10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This</a:t>
            </a:r>
            <a:r>
              <a:rPr dirty="0" sz="2000" spc="102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includes</a:t>
            </a:r>
            <a:r>
              <a:rPr dirty="0" sz="2000" spc="102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clear</a:t>
            </a:r>
            <a:r>
              <a:rPr dirty="0" sz="2000" spc="101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product</a:t>
            </a:r>
          </a:p>
          <a:p>
            <a:pPr marL="0" marR="0">
              <a:lnSpc>
                <a:spcPts val="1904"/>
              </a:lnSpc>
              <a:spcBef>
                <a:spcPts val="229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descriptions,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high-quality</a:t>
            </a:r>
            <a:r>
              <a:rPr dirty="0" sz="2000" spc="43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images,</a:t>
            </a:r>
            <a:r>
              <a:rPr dirty="0" sz="2000" spc="4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easy-to-use</a:t>
            </a:r>
            <a:r>
              <a:rPr dirty="0" sz="2000" spc="41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navigation.</a:t>
            </a:r>
            <a:r>
              <a:rPr dirty="0" sz="2000" spc="4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We</a:t>
            </a:r>
            <a:r>
              <a:rPr dirty="0" sz="2000" spc="38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will</a:t>
            </a:r>
            <a:r>
              <a:rPr dirty="0" sz="2000" spc="4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also</a:t>
            </a:r>
          </a:p>
          <a:p>
            <a:pPr marL="0" marR="0">
              <a:lnSpc>
                <a:spcPts val="1904"/>
              </a:lnSpc>
              <a:spcBef>
                <a:spcPts val="229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explore</a:t>
            </a:r>
            <a:r>
              <a:rPr dirty="0" sz="2000" spc="7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different</a:t>
            </a:r>
            <a:r>
              <a:rPr dirty="0" sz="2000" spc="6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 spc="6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options</a:t>
            </a:r>
            <a:r>
              <a:rPr dirty="0" sz="2000" spc="7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70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secure</a:t>
            </a:r>
            <a:r>
              <a:rPr dirty="0" sz="2000" spc="69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payment</a:t>
            </a:r>
            <a:r>
              <a:rPr dirty="0" sz="2000" spc="6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gateways</a:t>
            </a:r>
            <a:r>
              <a:rPr dirty="0" sz="2000" spc="7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69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protect</a:t>
            </a:r>
          </a:p>
          <a:p>
            <a:pPr marL="0" marR="0">
              <a:lnSpc>
                <a:spcPts val="1904"/>
              </a:lnSpc>
              <a:spcBef>
                <a:spcPts val="229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customer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data.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72429" y="478066"/>
            <a:ext cx="2010537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Home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Page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72429" y="478066"/>
            <a:ext cx="2668142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Customer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Login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72429" y="478066"/>
            <a:ext cx="2257043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Vendor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Login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72429" y="478066"/>
            <a:ext cx="2706623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Product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Catalog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11751" y="532841"/>
            <a:ext cx="4747641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Product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Description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and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Cart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59823" y="532841"/>
            <a:ext cx="4162806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Orders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and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Payment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Info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59823" y="523332"/>
            <a:ext cx="2914650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Placing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the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Order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07895" y="456696"/>
            <a:ext cx="2675381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Product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Review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35887" y="437807"/>
            <a:ext cx="2487168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About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Us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page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47855" y="414010"/>
            <a:ext cx="2785110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Contact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Us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88480" y="1250714"/>
            <a:ext cx="5792756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88480" y="2743812"/>
            <a:ext cx="11366465" cy="1613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6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(electronic</a:t>
            </a:r>
            <a:r>
              <a:rPr dirty="0" sz="2000" spc="6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commerce)</a:t>
            </a:r>
            <a:r>
              <a:rPr dirty="0" sz="2000" spc="6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6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6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buying</a:t>
            </a:r>
            <a:r>
              <a:rPr dirty="0" sz="2000" spc="6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6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selling</a:t>
            </a:r>
            <a:r>
              <a:rPr dirty="0" sz="2000" spc="6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64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goods</a:t>
            </a:r>
            <a:r>
              <a:rPr dirty="0" sz="2000" spc="6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6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services,</a:t>
            </a:r>
            <a:r>
              <a:rPr dirty="0" sz="2000" spc="65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or</a:t>
            </a:r>
            <a:r>
              <a:rPr dirty="0" sz="2000" spc="65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</a:p>
          <a:p>
            <a:pPr marL="0" marR="0">
              <a:lnSpc>
                <a:spcPts val="1904"/>
              </a:lnSpc>
              <a:spcBef>
                <a:spcPts val="159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transmitting</a:t>
            </a:r>
            <a:r>
              <a:rPr dirty="0" sz="2000" spc="3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35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funds</a:t>
            </a:r>
            <a:r>
              <a:rPr dirty="0" sz="2000" spc="3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or</a:t>
            </a:r>
            <a:r>
              <a:rPr dirty="0" sz="2000" spc="3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data,</a:t>
            </a:r>
            <a:r>
              <a:rPr dirty="0" sz="2000" spc="35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over</a:t>
            </a:r>
            <a:r>
              <a:rPr dirty="0" sz="2000" spc="3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</a:t>
            </a:r>
            <a:r>
              <a:rPr dirty="0" sz="2000" spc="36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electronic</a:t>
            </a:r>
            <a:r>
              <a:rPr dirty="0" sz="2000" spc="3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network,</a:t>
            </a:r>
            <a:r>
              <a:rPr dirty="0" sz="2000" spc="35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primarily</a:t>
            </a:r>
            <a:r>
              <a:rPr dirty="0" sz="2000" spc="3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3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internet.</a:t>
            </a:r>
            <a:r>
              <a:rPr dirty="0" sz="2000" spc="3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These</a:t>
            </a:r>
            <a:r>
              <a:rPr dirty="0" sz="2000" spc="37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business</a:t>
            </a:r>
          </a:p>
          <a:p>
            <a:pPr marL="0" marR="0">
              <a:lnSpc>
                <a:spcPts val="1904"/>
              </a:lnSpc>
              <a:spcBef>
                <a:spcPts val="159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transactions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occur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either</a:t>
            </a:r>
            <a:r>
              <a:rPr dirty="0" sz="2000" spc="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 spc="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business-to-business</a:t>
            </a:r>
            <a:r>
              <a:rPr dirty="0" sz="2000" spc="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(B2B),</a:t>
            </a:r>
            <a:r>
              <a:rPr dirty="0" sz="2000" spc="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business-to-consumer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(B2C),</a:t>
            </a:r>
            <a:r>
              <a:rPr dirty="0" sz="2000" spc="1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consumer-to</a:t>
            </a:r>
          </a:p>
          <a:p>
            <a:pPr marL="0" marR="0">
              <a:lnSpc>
                <a:spcPts val="1904"/>
              </a:lnSpc>
              <a:spcBef>
                <a:spcPts val="159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-consumer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consumer-to-business.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88480" y="4965677"/>
            <a:ext cx="11364055" cy="7243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terms</a:t>
            </a:r>
            <a:r>
              <a:rPr dirty="0" sz="2000" spc="4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40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4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e-business</a:t>
            </a:r>
            <a:r>
              <a:rPr dirty="0" sz="2000" spc="42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are</a:t>
            </a:r>
            <a:r>
              <a:rPr dirty="0" sz="2000" spc="41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often</a:t>
            </a:r>
            <a:r>
              <a:rPr dirty="0" sz="2000" spc="41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used</a:t>
            </a:r>
            <a:r>
              <a:rPr dirty="0" sz="2000" spc="41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interchangeably.</a:t>
            </a:r>
            <a:r>
              <a:rPr dirty="0" sz="2000" spc="27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term</a:t>
            </a:r>
            <a:r>
              <a:rPr dirty="0" sz="2000" spc="40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e-tail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000" spc="42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also</a:t>
            </a:r>
          </a:p>
          <a:p>
            <a:pPr marL="0" marR="0">
              <a:lnSpc>
                <a:spcPts val="1904"/>
              </a:lnSpc>
              <a:spcBef>
                <a:spcPts val="159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sometimes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used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reference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transactional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processes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that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make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up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online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retail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shopping.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88480" y="6298796"/>
            <a:ext cx="11365072" cy="1613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1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12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last</a:t>
            </a:r>
            <a:r>
              <a:rPr dirty="0" sz="2000" spc="1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two</a:t>
            </a:r>
            <a:r>
              <a:rPr dirty="0" sz="2000" spc="13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decades,</a:t>
            </a:r>
            <a:r>
              <a:rPr dirty="0" sz="2000" spc="12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widespread</a:t>
            </a:r>
            <a:r>
              <a:rPr dirty="0" sz="2000" spc="14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use</a:t>
            </a:r>
            <a:r>
              <a:rPr dirty="0" sz="2000" spc="1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12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11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platforms</a:t>
            </a:r>
            <a:r>
              <a:rPr dirty="0" sz="2000" spc="12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such</a:t>
            </a:r>
            <a:r>
              <a:rPr dirty="0" sz="2000" spc="1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as</a:t>
            </a:r>
            <a:r>
              <a:rPr dirty="0" sz="2000" spc="129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Amazon</a:t>
            </a:r>
            <a:r>
              <a:rPr dirty="0" sz="2000" spc="13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000" spc="13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eBay</a:t>
            </a:r>
            <a:r>
              <a:rPr dirty="0" sz="2000" spc="13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has</a:t>
            </a:r>
          </a:p>
          <a:p>
            <a:pPr marL="0" marR="0">
              <a:lnSpc>
                <a:spcPts val="1904"/>
              </a:lnSpc>
              <a:spcBef>
                <a:spcPts val="159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contributed</a:t>
            </a:r>
            <a:r>
              <a:rPr dirty="0" sz="2000" spc="29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29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substantial</a:t>
            </a:r>
            <a:r>
              <a:rPr dirty="0" sz="2000" spc="3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growth</a:t>
            </a:r>
            <a:r>
              <a:rPr dirty="0" sz="2000" spc="2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3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online</a:t>
            </a:r>
            <a:r>
              <a:rPr dirty="0" sz="2000" spc="30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retail.</a:t>
            </a:r>
            <a:r>
              <a:rPr dirty="0" sz="2000" spc="294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000" spc="29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2011,</a:t>
            </a:r>
            <a:r>
              <a:rPr dirty="0" sz="2000" spc="14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e-commerce</a:t>
            </a:r>
            <a:r>
              <a:rPr dirty="0" sz="2000" spc="28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accounted</a:t>
            </a:r>
            <a:r>
              <a:rPr dirty="0" sz="2000" spc="292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000" spc="28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5%</a:t>
            </a:r>
            <a:r>
              <a:rPr dirty="0" sz="2000" spc="29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288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total</a:t>
            </a:r>
          </a:p>
          <a:p>
            <a:pPr marL="0" marR="0">
              <a:lnSpc>
                <a:spcPts val="1904"/>
              </a:lnSpc>
              <a:spcBef>
                <a:spcPts val="159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retail</a:t>
            </a:r>
            <a:r>
              <a:rPr dirty="0" sz="2000" spc="56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sales,</a:t>
            </a:r>
            <a:r>
              <a:rPr dirty="0" sz="2000" spc="5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according</a:t>
            </a:r>
            <a:r>
              <a:rPr dirty="0" sz="2000" spc="56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 spc="5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5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U.S.</a:t>
            </a:r>
            <a:r>
              <a:rPr dirty="0" sz="2000" spc="561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Census</a:t>
            </a:r>
            <a:r>
              <a:rPr dirty="0" sz="2000" spc="5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Bureau.</a:t>
            </a:r>
            <a:r>
              <a:rPr dirty="0" sz="2000" spc="5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By</a:t>
            </a:r>
            <a:r>
              <a:rPr dirty="0" sz="2000" spc="5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2020,</a:t>
            </a:r>
            <a:r>
              <a:rPr dirty="0" sz="2000" spc="555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with</a:t>
            </a:r>
            <a:r>
              <a:rPr dirty="0" sz="2000" spc="56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5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start</a:t>
            </a:r>
            <a:r>
              <a:rPr dirty="0" sz="2000" spc="546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 spc="553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000" spc="557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COVID-19</a:t>
            </a:r>
          </a:p>
          <a:p>
            <a:pPr marL="0" marR="0">
              <a:lnSpc>
                <a:spcPts val="1904"/>
              </a:lnSpc>
              <a:spcBef>
                <a:spcPts val="1594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pandemic,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it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had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risen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over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16%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retail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000">
                <a:solidFill>
                  <a:srgbClr val="000000"/>
                </a:solidFill>
                <a:latin typeface="CHWEKI+Arimo-Regular"/>
                <a:cs typeface="CHWEKI+Arimo-Regular"/>
              </a:rPr>
              <a:t>sales.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9598" y="4383997"/>
            <a:ext cx="6443167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ffffff"/>
                </a:solidFill>
                <a:latin typeface="JBEOUA+Arimo"/>
                <a:cs typeface="JBEOUA+Arimo"/>
              </a:rPr>
              <a:t>THANK</a:t>
            </a:r>
            <a:r>
              <a:rPr dirty="0" sz="8500" spc="-10">
                <a:solidFill>
                  <a:srgbClr val="ffffff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ffffff"/>
                </a:solidFill>
                <a:latin typeface="JBEOUA+Arimo"/>
                <a:cs typeface="JBEOUA+Arimo"/>
              </a:rPr>
              <a:t>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5583" y="1873457"/>
            <a:ext cx="4040286" cy="8620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487"/>
              </a:lnSpc>
              <a:spcBef>
                <a:spcPts val="0"/>
              </a:spcBef>
              <a:spcAft>
                <a:spcPts val="0"/>
              </a:spcAft>
            </a:pPr>
            <a:r>
              <a:rPr dirty="0" sz="6800" b="1">
                <a:solidFill>
                  <a:srgbClr val="5b54e6"/>
                </a:solidFill>
                <a:latin typeface="EKHTME+Arimo-Bold"/>
                <a:cs typeface="EKHTME+Arimo-Bold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4520" y="3535960"/>
            <a:ext cx="8414866" cy="876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8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project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aims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help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people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buy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products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like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clothes,</a:t>
            </a:r>
          </a:p>
          <a:p>
            <a:pPr marL="0" marR="0">
              <a:lnSpc>
                <a:spcPts val="2285"/>
              </a:lnSpc>
              <a:spcBef>
                <a:spcPts val="203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electronic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devices,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home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appliances.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4520" y="4633239"/>
            <a:ext cx="8669122" cy="30715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8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main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idea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provide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user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friendly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interface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and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</a:t>
            </a:r>
          </a:p>
          <a:p>
            <a:pPr marL="0" marR="0">
              <a:lnSpc>
                <a:spcPts val="2285"/>
              </a:lnSpc>
              <a:spcBef>
                <a:spcPts val="203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smooth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shopping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experience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for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customers.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goal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</a:p>
          <a:p>
            <a:pPr marL="0" marR="0">
              <a:lnSpc>
                <a:spcPts val="2285"/>
              </a:lnSpc>
              <a:spcBef>
                <a:spcPts val="203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deploy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application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website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that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can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perform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all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activities,</a:t>
            </a:r>
          </a:p>
          <a:p>
            <a:pPr marL="0" marR="0">
              <a:lnSpc>
                <a:spcPts val="2285"/>
              </a:lnSpc>
              <a:spcBef>
                <a:spcPts val="203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some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of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which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are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logging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successfully,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able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add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products</a:t>
            </a:r>
          </a:p>
          <a:p>
            <a:pPr marL="0" marR="0">
              <a:lnSpc>
                <a:spcPts val="2285"/>
              </a:lnSpc>
              <a:spcBef>
                <a:spcPts val="208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in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cart,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view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cart,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pay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the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total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amount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after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any</a:t>
            </a:r>
          </a:p>
          <a:p>
            <a:pPr marL="0" marR="0">
              <a:lnSpc>
                <a:spcPts val="2285"/>
              </a:lnSpc>
              <a:spcBef>
                <a:spcPts val="2034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discounts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applied,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 </a:t>
            </a:r>
            <a:r>
              <a:rPr dirty="0" sz="2400">
                <a:solidFill>
                  <a:srgbClr val="000000"/>
                </a:solidFill>
                <a:latin typeface="CHWEKI+Arimo-Regular"/>
                <a:cs typeface="CHWEKI+Arimo-Regular"/>
              </a:rPr>
              <a:t>etc.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4411917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Features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6823" y="4581181"/>
            <a:ext cx="4087368" cy="10497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Customer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Registration</a:t>
            </a:r>
          </a:p>
          <a:p>
            <a:pPr marL="323850" marR="0">
              <a:lnSpc>
                <a:spcPts val="3104"/>
              </a:lnSpc>
              <a:spcBef>
                <a:spcPts val="1394"/>
              </a:spcBef>
              <a:spcAft>
                <a:spcPts val="0"/>
              </a:spcAft>
            </a:pP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and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login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0584" y="4581181"/>
            <a:ext cx="2991230" cy="10497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Sorting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through</a:t>
            </a:r>
          </a:p>
          <a:p>
            <a:pPr marL="323850" marR="0">
              <a:lnSpc>
                <a:spcPts val="3104"/>
              </a:lnSpc>
              <a:spcBef>
                <a:spcPts val="1394"/>
              </a:spcBef>
              <a:spcAft>
                <a:spcPts val="0"/>
              </a:spcAft>
            </a:pP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products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51495" y="4581181"/>
            <a:ext cx="3293746" cy="16212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Shopping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Cart</a:t>
            </a:r>
          </a:p>
          <a:p>
            <a:pPr marL="0" marR="0">
              <a:lnSpc>
                <a:spcPts val="3407"/>
              </a:lnSpc>
              <a:spcBef>
                <a:spcPts val="1033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Multiple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payment</a:t>
            </a:r>
          </a:p>
          <a:p>
            <a:pPr marL="323850" marR="0">
              <a:lnSpc>
                <a:spcPts val="3104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options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6823" y="5724180"/>
            <a:ext cx="4357116" cy="10497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Vendor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Registration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and</a:t>
            </a:r>
          </a:p>
          <a:p>
            <a:pPr marL="323850" marR="0">
              <a:lnSpc>
                <a:spcPts val="3104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login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0584" y="5724180"/>
            <a:ext cx="2833116" cy="16212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Effective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order</a:t>
            </a:r>
          </a:p>
          <a:p>
            <a:pPr marL="323850" marR="0">
              <a:lnSpc>
                <a:spcPts val="3104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management</a:t>
            </a:r>
          </a:p>
          <a:p>
            <a:pPr marL="0" marR="0">
              <a:lnSpc>
                <a:spcPts val="3407"/>
              </a:lnSpc>
              <a:spcBef>
                <a:spcPts val="1033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Special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Offers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251495" y="6295681"/>
            <a:ext cx="3361943" cy="10497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Customer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product</a:t>
            </a:r>
          </a:p>
          <a:p>
            <a:pPr marL="323850" marR="0">
              <a:lnSpc>
                <a:spcPts val="3104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review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76823" y="6867180"/>
            <a:ext cx="3211067" cy="10497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121212"/>
                </a:solidFill>
                <a:latin typeface="HODQUL+ArialMT"/>
                <a:cs typeface="HODQUL+ArialMT"/>
              </a:rPr>
              <a:t>•</a:t>
            </a:r>
            <a:r>
              <a:rPr dirty="0" sz="3050" spc="719">
                <a:solidFill>
                  <a:srgbClr val="12121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Massive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range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of</a:t>
            </a:r>
          </a:p>
          <a:p>
            <a:pPr marL="323850" marR="0">
              <a:lnSpc>
                <a:spcPts val="3104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3000">
                <a:solidFill>
                  <a:srgbClr val="121212"/>
                </a:solidFill>
                <a:latin typeface="IBGOMO+TitilliumWeb-Regular"/>
                <a:cs typeface="IBGOMO+TitilliumWeb-Regular"/>
              </a:rPr>
              <a:t>products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64694" y="2084061"/>
            <a:ext cx="5677661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Frontend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Application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9095" y="2084061"/>
            <a:ext cx="5580124" cy="432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Backend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Application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Technologies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99095" y="4912907"/>
            <a:ext cx="3631692" cy="1003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Asp.net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Core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Web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API</a:t>
            </a:r>
          </a:p>
          <a:p>
            <a:pPr marL="0" marR="0">
              <a:lnSpc>
                <a:spcPts val="3104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ADO.NET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00199" y="5050099"/>
            <a:ext cx="1392936" cy="1003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Angular</a:t>
            </a:r>
          </a:p>
          <a:p>
            <a:pPr marL="0" marR="0">
              <a:lnSpc>
                <a:spcPts val="3104"/>
              </a:lnSpc>
              <a:spcBef>
                <a:spcPts val="1394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HTML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99095" y="6055907"/>
            <a:ext cx="573722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C#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00199" y="6193098"/>
            <a:ext cx="772668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99095" y="6627407"/>
            <a:ext cx="1914905" cy="1003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SQL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Server</a:t>
            </a:r>
          </a:p>
          <a:p>
            <a:pPr marL="0" marR="0">
              <a:lnSpc>
                <a:spcPts val="3104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Node.js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00199" y="6764598"/>
            <a:ext cx="2054732" cy="1003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Bootstrap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 </a:t>
            </a: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5</a:t>
            </a:r>
          </a:p>
          <a:p>
            <a:pPr marL="0" marR="0">
              <a:lnSpc>
                <a:spcPts val="3104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30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JavaScript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305095"/>
            <a:ext cx="10163749" cy="10658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Software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Tools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 </a:t>
            </a:r>
            <a:r>
              <a:rPr dirty="0" sz="8500">
                <a:solidFill>
                  <a:srgbClr val="5b54e6"/>
                </a:solidFill>
                <a:latin typeface="JBEOUA+Arimo"/>
                <a:cs typeface="JBEOUA+Arimo"/>
              </a:rPr>
              <a:t>Used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26298" y="5500782"/>
            <a:ext cx="465328" cy="327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IBGOMO+TitilliumWeb-Regular"/>
                <a:cs typeface="IBGOMO+TitilliumWeb-Regular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2023-02-15T00:26:59-06:00</dcterms:modified>
</cp:coreProperties>
</file>